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Lst>
  <p:notesMasterIdLst>
    <p:notesMasterId r:id="rId3"/>
  </p:notesMasterIdLst>
  <p:handoutMasterIdLst>
    <p:handoutMasterId r:id="rId4"/>
  </p:handoutMasterIdLst>
  <p:sldIdLst>
    <p:sldId id="322" r:id="rId2"/>
  </p:sldIdLst>
  <p:sldSz cx="6858000" cy="9906000" type="A4"/>
  <p:notesSz cx="6858000" cy="9144000"/>
  <p:defaultTextStyle>
    <a:defPPr>
      <a:defRPr lang="en-US"/>
    </a:defPPr>
    <a:lvl1pPr marL="0" algn="l" defTabSz="366812" rtl="0" eaLnBrk="1" latinLnBrk="0" hangingPunct="1">
      <a:defRPr sz="1400" kern="1200">
        <a:solidFill>
          <a:schemeClr val="tx1"/>
        </a:solidFill>
        <a:latin typeface="+mn-lt"/>
        <a:ea typeface="+mn-ea"/>
        <a:cs typeface="+mn-cs"/>
      </a:defRPr>
    </a:lvl1pPr>
    <a:lvl2pPr marL="366812" algn="l" defTabSz="366812" rtl="0" eaLnBrk="1" latinLnBrk="0" hangingPunct="1">
      <a:defRPr sz="1400" kern="1200">
        <a:solidFill>
          <a:schemeClr val="tx1"/>
        </a:solidFill>
        <a:latin typeface="+mn-lt"/>
        <a:ea typeface="+mn-ea"/>
        <a:cs typeface="+mn-cs"/>
      </a:defRPr>
    </a:lvl2pPr>
    <a:lvl3pPr marL="733623" algn="l" defTabSz="366812" rtl="0" eaLnBrk="1" latinLnBrk="0" hangingPunct="1">
      <a:defRPr sz="1400" kern="1200">
        <a:solidFill>
          <a:schemeClr val="tx1"/>
        </a:solidFill>
        <a:latin typeface="+mn-lt"/>
        <a:ea typeface="+mn-ea"/>
        <a:cs typeface="+mn-cs"/>
      </a:defRPr>
    </a:lvl3pPr>
    <a:lvl4pPr marL="1100435" algn="l" defTabSz="366812" rtl="0" eaLnBrk="1" latinLnBrk="0" hangingPunct="1">
      <a:defRPr sz="1400" kern="1200">
        <a:solidFill>
          <a:schemeClr val="tx1"/>
        </a:solidFill>
        <a:latin typeface="+mn-lt"/>
        <a:ea typeface="+mn-ea"/>
        <a:cs typeface="+mn-cs"/>
      </a:defRPr>
    </a:lvl4pPr>
    <a:lvl5pPr marL="1467246" algn="l" defTabSz="366812" rtl="0" eaLnBrk="1" latinLnBrk="0" hangingPunct="1">
      <a:defRPr sz="1400" kern="1200">
        <a:solidFill>
          <a:schemeClr val="tx1"/>
        </a:solidFill>
        <a:latin typeface="+mn-lt"/>
        <a:ea typeface="+mn-ea"/>
        <a:cs typeface="+mn-cs"/>
      </a:defRPr>
    </a:lvl5pPr>
    <a:lvl6pPr marL="1834058" algn="l" defTabSz="366812" rtl="0" eaLnBrk="1" latinLnBrk="0" hangingPunct="1">
      <a:defRPr sz="1400" kern="1200">
        <a:solidFill>
          <a:schemeClr val="tx1"/>
        </a:solidFill>
        <a:latin typeface="+mn-lt"/>
        <a:ea typeface="+mn-ea"/>
        <a:cs typeface="+mn-cs"/>
      </a:defRPr>
    </a:lvl6pPr>
    <a:lvl7pPr marL="2200869" algn="l" defTabSz="366812" rtl="0" eaLnBrk="1" latinLnBrk="0" hangingPunct="1">
      <a:defRPr sz="1400" kern="1200">
        <a:solidFill>
          <a:schemeClr val="tx1"/>
        </a:solidFill>
        <a:latin typeface="+mn-lt"/>
        <a:ea typeface="+mn-ea"/>
        <a:cs typeface="+mn-cs"/>
      </a:defRPr>
    </a:lvl7pPr>
    <a:lvl8pPr marL="2567681" algn="l" defTabSz="366812" rtl="0" eaLnBrk="1" latinLnBrk="0" hangingPunct="1">
      <a:defRPr sz="1400" kern="1200">
        <a:solidFill>
          <a:schemeClr val="tx1"/>
        </a:solidFill>
        <a:latin typeface="+mn-lt"/>
        <a:ea typeface="+mn-ea"/>
        <a:cs typeface="+mn-cs"/>
      </a:defRPr>
    </a:lvl8pPr>
    <a:lvl9pPr marL="2934492" algn="l" defTabSz="36681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liver Ackerman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967120"/>
    <a:srgbClr val="998132"/>
    <a:srgbClr val="967222"/>
    <a:srgbClr val="82702B"/>
    <a:srgbClr val="5470B0"/>
    <a:srgbClr val="1A3290"/>
    <a:srgbClr val="102276"/>
    <a:srgbClr val="5474BA"/>
    <a:srgbClr val="BE4733"/>
    <a:srgbClr val="6B6B6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33" autoAdjust="0"/>
    <p:restoredTop sz="90108" autoAdjust="0"/>
  </p:normalViewPr>
  <p:slideViewPr>
    <p:cSldViewPr snapToGrid="0" snapToObjects="1">
      <p:cViewPr varScale="1">
        <p:scale>
          <a:sx n="91" d="100"/>
          <a:sy n="91" d="100"/>
        </p:scale>
        <p:origin x="3248" y="184"/>
      </p:cViewPr>
      <p:guideLst>
        <p:guide orient="horz" pos="312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64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BAF866-A953-924E-B702-DE37C0AF2F2E}" type="datetime1">
              <a:rPr lang="en-SG" smtClean="0"/>
              <a:t>9/3/23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F601E5-816A-5A48-AC6E-558F19FCA2F7}" type="slidenum">
              <a:rPr lang="en-US" smtClean="0"/>
              <a:t>‹#›</a:t>
            </a:fld>
            <a:endParaRPr lang="en-US"/>
          </a:p>
        </p:txBody>
      </p:sp>
    </p:spTree>
    <p:extLst>
      <p:ext uri="{BB962C8B-B14F-4D97-AF65-F5344CB8AC3E}">
        <p14:creationId xmlns:p14="http://schemas.microsoft.com/office/powerpoint/2010/main" val="27562887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00B6F0-B0B4-AF43-8E32-F3220C86ADBB}" type="datetime1">
              <a:rPr lang="en-SG" smtClean="0"/>
              <a:t>9/3/23</a:t>
            </a:fld>
            <a:endParaRPr lang="en-US"/>
          </a:p>
        </p:txBody>
      </p:sp>
      <p:sp>
        <p:nvSpPr>
          <p:cNvPr id="4" name="Slide Image Placeholder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AFBF86-CD15-754D-BEDF-3B41D1951E10}" type="slidenum">
              <a:rPr lang="en-US" smtClean="0"/>
              <a:t>‹#›</a:t>
            </a:fld>
            <a:endParaRPr lang="en-US"/>
          </a:p>
        </p:txBody>
      </p:sp>
    </p:spTree>
    <p:extLst>
      <p:ext uri="{BB962C8B-B14F-4D97-AF65-F5344CB8AC3E}">
        <p14:creationId xmlns:p14="http://schemas.microsoft.com/office/powerpoint/2010/main" val="3743434464"/>
      </p:ext>
    </p:extLst>
  </p:cSld>
  <p:clrMap bg1="lt1" tx1="dk1" bg2="lt2" tx2="dk2" accent1="accent1" accent2="accent2" accent3="accent3" accent4="accent4" accent5="accent5" accent6="accent6" hlink="hlink" folHlink="folHlink"/>
  <p:hf hdr="0" ftr="0" dt="0"/>
  <p:notesStyle>
    <a:lvl1pPr marL="0" algn="l" defTabSz="366812" rtl="0" eaLnBrk="1" latinLnBrk="0" hangingPunct="1">
      <a:defRPr sz="1000" kern="1200">
        <a:solidFill>
          <a:schemeClr val="tx1"/>
        </a:solidFill>
        <a:latin typeface="+mn-lt"/>
        <a:ea typeface="+mn-ea"/>
        <a:cs typeface="+mn-cs"/>
      </a:defRPr>
    </a:lvl1pPr>
    <a:lvl2pPr marL="366812" algn="l" defTabSz="366812" rtl="0" eaLnBrk="1" latinLnBrk="0" hangingPunct="1">
      <a:defRPr sz="1000" kern="1200">
        <a:solidFill>
          <a:schemeClr val="tx1"/>
        </a:solidFill>
        <a:latin typeface="+mn-lt"/>
        <a:ea typeface="+mn-ea"/>
        <a:cs typeface="+mn-cs"/>
      </a:defRPr>
    </a:lvl2pPr>
    <a:lvl3pPr marL="733623" algn="l" defTabSz="366812" rtl="0" eaLnBrk="1" latinLnBrk="0" hangingPunct="1">
      <a:defRPr sz="1000" kern="1200">
        <a:solidFill>
          <a:schemeClr val="tx1"/>
        </a:solidFill>
        <a:latin typeface="+mn-lt"/>
        <a:ea typeface="+mn-ea"/>
        <a:cs typeface="+mn-cs"/>
      </a:defRPr>
    </a:lvl3pPr>
    <a:lvl4pPr marL="1100435" algn="l" defTabSz="366812" rtl="0" eaLnBrk="1" latinLnBrk="0" hangingPunct="1">
      <a:defRPr sz="1000" kern="1200">
        <a:solidFill>
          <a:schemeClr val="tx1"/>
        </a:solidFill>
        <a:latin typeface="+mn-lt"/>
        <a:ea typeface="+mn-ea"/>
        <a:cs typeface="+mn-cs"/>
      </a:defRPr>
    </a:lvl4pPr>
    <a:lvl5pPr marL="1467246" algn="l" defTabSz="366812" rtl="0" eaLnBrk="1" latinLnBrk="0" hangingPunct="1">
      <a:defRPr sz="1000" kern="1200">
        <a:solidFill>
          <a:schemeClr val="tx1"/>
        </a:solidFill>
        <a:latin typeface="+mn-lt"/>
        <a:ea typeface="+mn-ea"/>
        <a:cs typeface="+mn-cs"/>
      </a:defRPr>
    </a:lvl5pPr>
    <a:lvl6pPr marL="1834058" algn="l" defTabSz="366812" rtl="0" eaLnBrk="1" latinLnBrk="0" hangingPunct="1">
      <a:defRPr sz="1000" kern="1200">
        <a:solidFill>
          <a:schemeClr val="tx1"/>
        </a:solidFill>
        <a:latin typeface="+mn-lt"/>
        <a:ea typeface="+mn-ea"/>
        <a:cs typeface="+mn-cs"/>
      </a:defRPr>
    </a:lvl6pPr>
    <a:lvl7pPr marL="2200869" algn="l" defTabSz="366812" rtl="0" eaLnBrk="1" latinLnBrk="0" hangingPunct="1">
      <a:defRPr sz="1000" kern="1200">
        <a:solidFill>
          <a:schemeClr val="tx1"/>
        </a:solidFill>
        <a:latin typeface="+mn-lt"/>
        <a:ea typeface="+mn-ea"/>
        <a:cs typeface="+mn-cs"/>
      </a:defRPr>
    </a:lvl7pPr>
    <a:lvl8pPr marL="2567681" algn="l" defTabSz="366812" rtl="0" eaLnBrk="1" latinLnBrk="0" hangingPunct="1">
      <a:defRPr sz="1000" kern="1200">
        <a:solidFill>
          <a:schemeClr val="tx1"/>
        </a:solidFill>
        <a:latin typeface="+mn-lt"/>
        <a:ea typeface="+mn-ea"/>
        <a:cs typeface="+mn-cs"/>
      </a:defRPr>
    </a:lvl8pPr>
    <a:lvl9pPr marL="2934492" algn="l" defTabSz="36681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685800"/>
            <a:ext cx="2374900" cy="3429000"/>
          </a:xfrm>
        </p:spPr>
      </p:sp>
      <p:sp>
        <p:nvSpPr>
          <p:cNvPr id="3" name="Notes Placeholder 2"/>
          <p:cNvSpPr>
            <a:spLocks noGrp="1"/>
          </p:cNvSpPr>
          <p:nvPr>
            <p:ph type="body" idx="1"/>
          </p:nvPr>
        </p:nvSpPr>
        <p:spPr/>
        <p:txBody>
          <a:bodyPr/>
          <a:lstStyle/>
          <a:p>
            <a:pPr marL="0" indent="0">
              <a:buFontTx/>
              <a:buNone/>
            </a:pPr>
            <a:endParaRPr lang="en-US" sz="900" b="1" dirty="0"/>
          </a:p>
        </p:txBody>
      </p:sp>
      <p:sp>
        <p:nvSpPr>
          <p:cNvPr id="5" name="Slide Number Placeholder 4"/>
          <p:cNvSpPr>
            <a:spLocks noGrp="1"/>
          </p:cNvSpPr>
          <p:nvPr>
            <p:ph type="sldNum" sz="quarter" idx="10"/>
          </p:nvPr>
        </p:nvSpPr>
        <p:spPr/>
        <p:txBody>
          <a:bodyPr/>
          <a:lstStyle/>
          <a:p>
            <a:fld id="{AFAFBF86-CD15-754D-BEDF-3B41D1951E10}"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925963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00450" y="6680076"/>
            <a:ext cx="3028950" cy="1348317"/>
          </a:xfrm>
          <a:prstGeom prst="rect">
            <a:avLst/>
          </a:prstGeom>
        </p:spPr>
        <p:txBody>
          <a:bodyPr>
            <a:normAutofit/>
          </a:bodyPr>
          <a:lstStyle>
            <a:lvl1pPr>
              <a:defRPr sz="2200"/>
            </a:lvl1pPr>
          </a:lstStyle>
          <a:p>
            <a:r>
              <a:rPr lang="en-US"/>
              <a:t>Click to edit Master title style</a:t>
            </a:r>
            <a:endParaRPr/>
          </a:p>
        </p:txBody>
      </p:sp>
      <p:sp>
        <p:nvSpPr>
          <p:cNvPr id="3" name="Subtitle 2"/>
          <p:cNvSpPr>
            <a:spLocks noGrp="1"/>
          </p:cNvSpPr>
          <p:nvPr>
            <p:ph type="subTitle" idx="1"/>
          </p:nvPr>
        </p:nvSpPr>
        <p:spPr>
          <a:xfrm>
            <a:off x="3600450" y="8034872"/>
            <a:ext cx="3028950" cy="1081243"/>
          </a:xfrm>
          <a:prstGeom prst="rect">
            <a:avLst/>
          </a:prstGeom>
        </p:spPr>
        <p:txBody>
          <a:bodyPr>
            <a:normAutofit/>
          </a:bodyPr>
          <a:lstStyle>
            <a:lvl1pPr marL="0" indent="0" algn="l">
              <a:spcBef>
                <a:spcPts val="241"/>
              </a:spcBef>
              <a:buNone/>
              <a:defRPr sz="1100">
                <a:solidFill>
                  <a:schemeClr val="tx1">
                    <a:tint val="75000"/>
                  </a:schemeClr>
                </a:solidFill>
              </a:defRPr>
            </a:lvl1pPr>
            <a:lvl2pPr marL="366812" indent="0" algn="ctr">
              <a:buNone/>
              <a:defRPr>
                <a:solidFill>
                  <a:schemeClr val="tx1">
                    <a:tint val="75000"/>
                  </a:schemeClr>
                </a:solidFill>
              </a:defRPr>
            </a:lvl2pPr>
            <a:lvl3pPr marL="733623" indent="0" algn="ctr">
              <a:buNone/>
              <a:defRPr>
                <a:solidFill>
                  <a:schemeClr val="tx1">
                    <a:tint val="75000"/>
                  </a:schemeClr>
                </a:solidFill>
              </a:defRPr>
            </a:lvl3pPr>
            <a:lvl4pPr marL="1100435" indent="0" algn="ctr">
              <a:buNone/>
              <a:defRPr>
                <a:solidFill>
                  <a:schemeClr val="tx1">
                    <a:tint val="75000"/>
                  </a:schemeClr>
                </a:solidFill>
              </a:defRPr>
            </a:lvl4pPr>
            <a:lvl5pPr marL="1467246" indent="0" algn="ctr">
              <a:buNone/>
              <a:defRPr>
                <a:solidFill>
                  <a:schemeClr val="tx1">
                    <a:tint val="75000"/>
                  </a:schemeClr>
                </a:solidFill>
              </a:defRPr>
            </a:lvl5pPr>
            <a:lvl6pPr marL="1834058" indent="0" algn="ctr">
              <a:buNone/>
              <a:defRPr>
                <a:solidFill>
                  <a:schemeClr val="tx1">
                    <a:tint val="75000"/>
                  </a:schemeClr>
                </a:solidFill>
              </a:defRPr>
            </a:lvl6pPr>
            <a:lvl7pPr marL="2200869" indent="0" algn="ctr">
              <a:buNone/>
              <a:defRPr>
                <a:solidFill>
                  <a:schemeClr val="tx1">
                    <a:tint val="75000"/>
                  </a:schemeClr>
                </a:solidFill>
              </a:defRPr>
            </a:lvl7pPr>
            <a:lvl8pPr marL="2567681" indent="0" algn="ctr">
              <a:buNone/>
              <a:defRPr>
                <a:solidFill>
                  <a:schemeClr val="tx1">
                    <a:tint val="75000"/>
                  </a:schemeClr>
                </a:solidFill>
              </a:defRPr>
            </a:lvl8pPr>
            <a:lvl9pPr marL="2934492"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3600450" y="9281486"/>
            <a:ext cx="924486" cy="527403"/>
          </a:xfrm>
        </p:spPr>
        <p:txBody>
          <a:bodyPr/>
          <a:lstStyle>
            <a:lvl1pPr algn="l">
              <a:defRPr/>
            </a:lvl1pPr>
          </a:lstStyle>
          <a:p>
            <a:fld id="{C5EE3A9C-6143-7B43-956F-2CC7D5EAE584}" type="datetime1">
              <a:rPr lang="en-SG" smtClean="0">
                <a:solidFill>
                  <a:prstClr val="black">
                    <a:lumMod val="65000"/>
                    <a:lumOff val="35000"/>
                  </a:prstClr>
                </a:solidFill>
                <a:latin typeface="Rockwell"/>
              </a:rPr>
              <a:pPr/>
              <a:t>9/3/23</a:t>
            </a:fld>
            <a:endParaRPr lang="en-US">
              <a:solidFill>
                <a:prstClr val="black">
                  <a:lumMod val="65000"/>
                  <a:lumOff val="35000"/>
                </a:prstClr>
              </a:solidFill>
              <a:latin typeface="Rockwell"/>
            </a:endParaRPr>
          </a:p>
        </p:txBody>
      </p:sp>
      <p:sp>
        <p:nvSpPr>
          <p:cNvPr id="5" name="Footer Placeholder 4"/>
          <p:cNvSpPr>
            <a:spLocks noGrp="1"/>
          </p:cNvSpPr>
          <p:nvPr>
            <p:ph type="ftr" sz="quarter" idx="11"/>
          </p:nvPr>
        </p:nvSpPr>
        <p:spPr>
          <a:xfrm>
            <a:off x="4733367" y="9281486"/>
            <a:ext cx="1963270" cy="527403"/>
          </a:xfrm>
        </p:spPr>
        <p:txBody>
          <a:bodyPr/>
          <a:lstStyle>
            <a:lvl1pPr algn="r">
              <a:defRPr/>
            </a:lvl1pPr>
          </a:lstStyle>
          <a:p>
            <a:endParaRPr lang="en-US">
              <a:solidFill>
                <a:prstClr val="black">
                  <a:lumMod val="65000"/>
                  <a:lumOff val="35000"/>
                </a:prstClr>
              </a:solidFill>
              <a:latin typeface="Rockwell"/>
            </a:endParaRPr>
          </a:p>
        </p:txBody>
      </p:sp>
      <p:sp>
        <p:nvSpPr>
          <p:cNvPr id="7" name="Rectangle 6"/>
          <p:cNvSpPr/>
          <p:nvPr/>
        </p:nvSpPr>
        <p:spPr>
          <a:xfrm>
            <a:off x="211936" y="330200"/>
            <a:ext cx="3176587" cy="60492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8" name="Rectangle 7"/>
          <p:cNvSpPr/>
          <p:nvPr/>
        </p:nvSpPr>
        <p:spPr>
          <a:xfrm>
            <a:off x="5101829" y="330200"/>
            <a:ext cx="1543050" cy="29453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10" name="Rectangle 9"/>
          <p:cNvSpPr/>
          <p:nvPr/>
        </p:nvSpPr>
        <p:spPr>
          <a:xfrm>
            <a:off x="3468291" y="3434080"/>
            <a:ext cx="1543050" cy="29453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defTabSz="733623"/>
            <a:endParaRPr>
              <a:solidFill>
                <a:prstClr val="white"/>
              </a:solidFill>
              <a:latin typeface="Rockwell"/>
            </a:endParaRPr>
          </a:p>
        </p:txBody>
      </p:sp>
      <p:sp>
        <p:nvSpPr>
          <p:cNvPr id="11" name="Rectangle 10"/>
          <p:cNvSpPr/>
          <p:nvPr/>
        </p:nvSpPr>
        <p:spPr>
          <a:xfrm>
            <a:off x="3468291" y="330200"/>
            <a:ext cx="1543050" cy="29453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12" name="Rectangle 11"/>
          <p:cNvSpPr/>
          <p:nvPr/>
        </p:nvSpPr>
        <p:spPr>
          <a:xfrm>
            <a:off x="5101829" y="3434080"/>
            <a:ext cx="1543050" cy="29453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pic>
        <p:nvPicPr>
          <p:cNvPr id="6" name="Picture 5" descr="Brahm logo 16 Jun 1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1931" y="6873158"/>
            <a:ext cx="3188373" cy="2696940"/>
          </a:xfrm>
          <a:prstGeom prst="rect">
            <a:avLst/>
          </a:prstGeom>
        </p:spPr>
      </p:pic>
    </p:spTree>
    <p:extLst>
      <p:ext uri="{BB962C8B-B14F-4D97-AF65-F5344CB8AC3E}">
        <p14:creationId xmlns:p14="http://schemas.microsoft.com/office/powerpoint/2010/main" val="2883565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10" name="TextBox 9"/>
          <p:cNvSpPr txBox="1"/>
          <p:nvPr/>
        </p:nvSpPr>
        <p:spPr>
          <a:xfrm>
            <a:off x="167390" y="330200"/>
            <a:ext cx="195681" cy="446276"/>
          </a:xfrm>
          <a:prstGeom prst="rect">
            <a:avLst/>
          </a:prstGeom>
          <a:noFill/>
        </p:spPr>
        <p:txBody>
          <a:bodyPr wrap="square" lIns="0" tIns="0" rIns="0" bIns="0" rtlCol="0">
            <a:spAutoFit/>
          </a:bodyPr>
          <a:lstStyle/>
          <a:p>
            <a:r>
              <a:rPr sz="2900" b="1">
                <a:solidFill>
                  <a:srgbClr val="663366">
                    <a:lumMod val="60000"/>
                    <a:lumOff val="40000"/>
                  </a:srgbClr>
                </a:solidFill>
                <a:latin typeface="Rockwell"/>
              </a:rPr>
              <a:t>+</a:t>
            </a:r>
          </a:p>
        </p:txBody>
      </p:sp>
      <p:sp>
        <p:nvSpPr>
          <p:cNvPr id="2" name="Title 1"/>
          <p:cNvSpPr>
            <a:spLocks noGrp="1"/>
          </p:cNvSpPr>
          <p:nvPr>
            <p:ph type="title"/>
          </p:nvPr>
        </p:nvSpPr>
        <p:spPr>
          <a:xfrm>
            <a:off x="373857" y="699249"/>
            <a:ext cx="4722580" cy="1612155"/>
          </a:xfrm>
          <a:prstGeom prst="rect">
            <a:avLst/>
          </a:prstGeom>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151D3EC7-0D65-C541-BE36-56338C30161B}" type="datetime1">
              <a:rPr lang="en-SG" smtClean="0">
                <a:solidFill>
                  <a:prstClr val="black">
                    <a:lumMod val="65000"/>
                    <a:lumOff val="35000"/>
                  </a:prstClr>
                </a:solidFill>
                <a:latin typeface="Rockwell"/>
              </a:rPr>
              <a:pPr/>
              <a:t>9/3/23</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12" name="Content Placeholder 2"/>
          <p:cNvSpPr>
            <a:spLocks noGrp="1"/>
          </p:cNvSpPr>
          <p:nvPr>
            <p:ph sz="half" idx="17"/>
          </p:nvPr>
        </p:nvSpPr>
        <p:spPr>
          <a:xfrm>
            <a:off x="377192" y="2868613"/>
            <a:ext cx="2743059" cy="2839720"/>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377192" y="6016061"/>
            <a:ext cx="2743059" cy="2839720"/>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3307556" y="2868613"/>
            <a:ext cx="2743200" cy="2839720"/>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3307556" y="6022848"/>
            <a:ext cx="2743200" cy="2839720"/>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661139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extBox 7"/>
          <p:cNvSpPr txBox="1"/>
          <p:nvPr/>
        </p:nvSpPr>
        <p:spPr>
          <a:xfrm>
            <a:off x="167390" y="330200"/>
            <a:ext cx="195681" cy="446276"/>
          </a:xfrm>
          <a:prstGeom prst="rect">
            <a:avLst/>
          </a:prstGeom>
          <a:noFill/>
        </p:spPr>
        <p:txBody>
          <a:bodyPr wrap="square" lIns="0" tIns="0" rIns="0" bIns="0" rtlCol="0">
            <a:spAutoFit/>
          </a:bodyPr>
          <a:lstStyle/>
          <a:p>
            <a:r>
              <a:rPr sz="2900" b="1">
                <a:solidFill>
                  <a:srgbClr val="663366">
                    <a:lumMod val="60000"/>
                    <a:lumOff val="40000"/>
                  </a:srgbClr>
                </a:solidFill>
                <a:latin typeface="Rockwell"/>
              </a:rPr>
              <a:t>+</a:t>
            </a:r>
          </a:p>
        </p:txBody>
      </p:sp>
      <p:sp>
        <p:nvSpPr>
          <p:cNvPr id="2" name="Title 1"/>
          <p:cNvSpPr>
            <a:spLocks noGrp="1"/>
          </p:cNvSpPr>
          <p:nvPr>
            <p:ph type="title"/>
          </p:nvPr>
        </p:nvSpPr>
        <p:spPr>
          <a:xfrm>
            <a:off x="373857" y="699249"/>
            <a:ext cx="4722580" cy="1612155"/>
          </a:xfrm>
          <a:prstGeom prst="rect">
            <a:avLst/>
          </a:prstGeom>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1E0F7985-0C36-2F43-98B8-430660479323}" type="datetime1">
              <a:rPr lang="en-SG" smtClean="0">
                <a:solidFill>
                  <a:prstClr val="black">
                    <a:lumMod val="65000"/>
                    <a:lumOff val="35000"/>
                  </a:prstClr>
                </a:solidFill>
                <a:latin typeface="Rockwell"/>
              </a:rPr>
              <a:pPr/>
              <a:t>9/3/23</a:t>
            </a:fld>
            <a:endParaRPr lang="en-US">
              <a:solidFill>
                <a:prstClr val="black">
                  <a:lumMod val="65000"/>
                  <a:lumOff val="35000"/>
                </a:prstClr>
              </a:solidFill>
              <a:latin typeface="Rockwe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latin typeface="Rockwell"/>
            </a:endParaRPr>
          </a:p>
        </p:txBody>
      </p:sp>
    </p:spTree>
    <p:extLst>
      <p:ext uri="{BB962C8B-B14F-4D97-AF65-F5344CB8AC3E}">
        <p14:creationId xmlns:p14="http://schemas.microsoft.com/office/powerpoint/2010/main" val="2583970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F1D70C-38DB-8846-8B6B-1AB03338CEA8}" type="datetime1">
              <a:rPr lang="en-SG" smtClean="0">
                <a:solidFill>
                  <a:prstClr val="black">
                    <a:lumMod val="65000"/>
                    <a:lumOff val="35000"/>
                  </a:prstClr>
                </a:solidFill>
                <a:latin typeface="Rockwell"/>
              </a:rPr>
              <a:pPr/>
              <a:t>9/3/23</a:t>
            </a:fld>
            <a:endParaRPr lang="en-US">
              <a:solidFill>
                <a:prstClr val="black">
                  <a:lumMod val="65000"/>
                  <a:lumOff val="35000"/>
                </a:prstClr>
              </a:solidFill>
              <a:latin typeface="Rockwe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latin typeface="Rockwell"/>
            </a:endParaRPr>
          </a:p>
        </p:txBody>
      </p:sp>
    </p:spTree>
    <p:extLst>
      <p:ext uri="{BB962C8B-B14F-4D97-AF65-F5344CB8AC3E}">
        <p14:creationId xmlns:p14="http://schemas.microsoft.com/office/powerpoint/2010/main" val="393234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11936" y="330202"/>
            <a:ext cx="2588419" cy="91653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2" name="Title 1"/>
          <p:cNvSpPr>
            <a:spLocks noGrp="1"/>
          </p:cNvSpPr>
          <p:nvPr>
            <p:ph type="title"/>
          </p:nvPr>
        </p:nvSpPr>
        <p:spPr>
          <a:xfrm>
            <a:off x="285416" y="3714750"/>
            <a:ext cx="2441448" cy="1678517"/>
          </a:xfrm>
          <a:prstGeom prst="rect">
            <a:avLst/>
          </a:prstGeom>
        </p:spPr>
        <p:txBody>
          <a:bodyPr anchor="b">
            <a:normAutofit/>
          </a:bodyPr>
          <a:lstStyle>
            <a:lvl1pPr algn="l">
              <a:defRPr sz="210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3126581" y="1782891"/>
            <a:ext cx="3448050" cy="7066016"/>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285820" y="5393273"/>
            <a:ext cx="2441448" cy="3455635"/>
          </a:xfrm>
          <a:prstGeom prst="rect">
            <a:avLst/>
          </a:prstGeom>
        </p:spPr>
        <p:txBody>
          <a:bodyPr/>
          <a:lstStyle>
            <a:lvl1pPr marL="0" indent="0">
              <a:spcBef>
                <a:spcPts val="481"/>
              </a:spcBef>
              <a:buNone/>
              <a:defRPr sz="1100">
                <a:solidFill>
                  <a:schemeClr val="bg1"/>
                </a:solidFill>
              </a:defRPr>
            </a:lvl1pPr>
            <a:lvl2pPr marL="366812" indent="0">
              <a:buNone/>
              <a:defRPr sz="1000"/>
            </a:lvl2pPr>
            <a:lvl3pPr marL="733623" indent="0">
              <a:buNone/>
              <a:defRPr sz="800"/>
            </a:lvl3pPr>
            <a:lvl4pPr marL="1100435" indent="0">
              <a:buNone/>
              <a:defRPr sz="700"/>
            </a:lvl4pPr>
            <a:lvl5pPr marL="1467246" indent="0">
              <a:buNone/>
              <a:defRPr sz="700"/>
            </a:lvl5pPr>
            <a:lvl6pPr marL="1834058" indent="0">
              <a:buNone/>
              <a:defRPr sz="700"/>
            </a:lvl6pPr>
            <a:lvl7pPr marL="2200869" indent="0">
              <a:buNone/>
              <a:defRPr sz="700"/>
            </a:lvl7pPr>
            <a:lvl8pPr marL="2567681" indent="0">
              <a:buNone/>
              <a:defRPr sz="700"/>
            </a:lvl8pPr>
            <a:lvl9pPr marL="2934492" indent="0">
              <a:buNone/>
              <a:defRPr sz="700"/>
            </a:lvl9pPr>
          </a:lstStyle>
          <a:p>
            <a:pPr lvl="0"/>
            <a:r>
              <a:rPr lang="en-US"/>
              <a:t>Click to edit Master text styles</a:t>
            </a:r>
          </a:p>
        </p:txBody>
      </p:sp>
      <p:sp>
        <p:nvSpPr>
          <p:cNvPr id="5" name="Date Placeholder 4"/>
          <p:cNvSpPr>
            <a:spLocks noGrp="1"/>
          </p:cNvSpPr>
          <p:nvPr>
            <p:ph type="dt" sz="half" idx="10"/>
          </p:nvPr>
        </p:nvSpPr>
        <p:spPr>
          <a:xfrm>
            <a:off x="5543549" y="9278518"/>
            <a:ext cx="1153086" cy="527403"/>
          </a:xfrm>
        </p:spPr>
        <p:txBody>
          <a:bodyPr/>
          <a:lstStyle/>
          <a:p>
            <a:fld id="{10329EF1-1AB5-F540-A216-4D18EBDA6228}" type="datetime1">
              <a:rPr lang="en-SG" smtClean="0">
                <a:solidFill>
                  <a:prstClr val="black">
                    <a:lumMod val="65000"/>
                    <a:lumOff val="35000"/>
                  </a:prstClr>
                </a:solidFill>
                <a:latin typeface="Rockwell"/>
              </a:rPr>
              <a:pPr/>
              <a:t>9/3/23</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a:xfrm>
            <a:off x="2894481" y="9278518"/>
            <a:ext cx="2487706" cy="527403"/>
          </a:xfrm>
        </p:spPr>
        <p:txBody>
          <a:bodyPr/>
          <a:lstStyle/>
          <a:p>
            <a:endParaRPr lang="en-US">
              <a:solidFill>
                <a:prstClr val="black">
                  <a:lumMod val="65000"/>
                  <a:lumOff val="35000"/>
                </a:prstClr>
              </a:solidFill>
              <a:latin typeface="Rockwell"/>
            </a:endParaRPr>
          </a:p>
        </p:txBody>
      </p:sp>
      <p:sp>
        <p:nvSpPr>
          <p:cNvPr id="9" name="TextBox 8"/>
          <p:cNvSpPr txBox="1"/>
          <p:nvPr/>
        </p:nvSpPr>
        <p:spPr>
          <a:xfrm>
            <a:off x="318671" y="252510"/>
            <a:ext cx="309981" cy="661720"/>
          </a:xfrm>
          <a:prstGeom prst="rect">
            <a:avLst/>
          </a:prstGeom>
          <a:noFill/>
        </p:spPr>
        <p:txBody>
          <a:bodyPr wrap="square" lIns="0" tIns="0" rIns="0" bIns="0" rtlCol="0">
            <a:spAutoFit/>
          </a:bodyPr>
          <a:lstStyle/>
          <a:p>
            <a:r>
              <a:rPr sz="4300" b="1">
                <a:solidFill>
                  <a:srgbClr val="663366">
                    <a:lumMod val="60000"/>
                    <a:lumOff val="40000"/>
                  </a:srgbClr>
                </a:solidFill>
                <a:latin typeface="Rockwell"/>
              </a:rPr>
              <a:t>+</a:t>
            </a:r>
          </a:p>
        </p:txBody>
      </p:sp>
    </p:spTree>
    <p:extLst>
      <p:ext uri="{BB962C8B-B14F-4D97-AF65-F5344CB8AC3E}">
        <p14:creationId xmlns:p14="http://schemas.microsoft.com/office/powerpoint/2010/main" val="2287977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27053" y="4512735"/>
            <a:ext cx="2923704" cy="1258888"/>
          </a:xfrm>
          <a:prstGeom prst="rect">
            <a:avLst/>
          </a:prstGeom>
        </p:spPr>
        <p:txBody>
          <a:bodyPr anchor="b">
            <a:normAutofit/>
          </a:bodyPr>
          <a:lstStyle>
            <a:lvl1pPr algn="l">
              <a:defRPr sz="2100" b="0"/>
            </a:lvl1pPr>
          </a:lstStyle>
          <a:p>
            <a:r>
              <a:rPr lang="en-US"/>
              <a:t>Click to edit Master title style</a:t>
            </a:r>
            <a:endParaRPr/>
          </a:p>
        </p:txBody>
      </p:sp>
      <p:sp>
        <p:nvSpPr>
          <p:cNvPr id="3" name="Picture Placeholder 2"/>
          <p:cNvSpPr>
            <a:spLocks noGrp="1"/>
          </p:cNvSpPr>
          <p:nvPr>
            <p:ph type="pic" idx="1"/>
          </p:nvPr>
        </p:nvSpPr>
        <p:spPr>
          <a:xfrm>
            <a:off x="208434" y="330202"/>
            <a:ext cx="2595493" cy="9165345"/>
          </a:xfrm>
          <a:prstGeom prst="rect">
            <a:avLst/>
          </a:prstGeom>
        </p:spPr>
        <p:txBody>
          <a:bodyPr/>
          <a:lstStyle>
            <a:lvl1pPr marL="0" indent="0">
              <a:buNone/>
              <a:defRPr sz="2600"/>
            </a:lvl1pPr>
            <a:lvl2pPr marL="366812" indent="0">
              <a:buNone/>
              <a:defRPr sz="2200"/>
            </a:lvl2pPr>
            <a:lvl3pPr marL="733623" indent="0">
              <a:buNone/>
              <a:defRPr sz="1900"/>
            </a:lvl3pPr>
            <a:lvl4pPr marL="1100435" indent="0">
              <a:buNone/>
              <a:defRPr sz="1600"/>
            </a:lvl4pPr>
            <a:lvl5pPr marL="1467246" indent="0">
              <a:buNone/>
              <a:defRPr sz="1600"/>
            </a:lvl5pPr>
            <a:lvl6pPr marL="1834058" indent="0">
              <a:buNone/>
              <a:defRPr sz="1600"/>
            </a:lvl6pPr>
            <a:lvl7pPr marL="2200869" indent="0">
              <a:buNone/>
              <a:defRPr sz="1600"/>
            </a:lvl7pPr>
            <a:lvl8pPr marL="2567681" indent="0">
              <a:buNone/>
              <a:defRPr sz="1600"/>
            </a:lvl8pPr>
            <a:lvl9pPr marL="2934492" indent="0">
              <a:buNone/>
              <a:defRPr sz="1600"/>
            </a:lvl9pPr>
          </a:lstStyle>
          <a:p>
            <a:r>
              <a:rPr lang="en-US"/>
              <a:t>Drag picture to placeholder or click icon to add</a:t>
            </a:r>
            <a:endParaRPr/>
          </a:p>
        </p:txBody>
      </p:sp>
      <p:sp>
        <p:nvSpPr>
          <p:cNvPr id="4" name="Text Placeholder 3"/>
          <p:cNvSpPr>
            <a:spLocks noGrp="1"/>
          </p:cNvSpPr>
          <p:nvPr>
            <p:ph type="body" sz="half" idx="2"/>
          </p:nvPr>
        </p:nvSpPr>
        <p:spPr>
          <a:xfrm>
            <a:off x="3127053" y="5771623"/>
            <a:ext cx="2923704" cy="3102505"/>
          </a:xfrm>
          <a:prstGeom prst="rect">
            <a:avLst/>
          </a:prstGeom>
        </p:spPr>
        <p:txBody>
          <a:bodyPr/>
          <a:lstStyle>
            <a:lvl1pPr marL="0" indent="0">
              <a:spcBef>
                <a:spcPts val="481"/>
              </a:spcBef>
              <a:buNone/>
              <a:defRPr sz="1100"/>
            </a:lvl1pPr>
            <a:lvl2pPr marL="366812" indent="0">
              <a:buNone/>
              <a:defRPr sz="1000"/>
            </a:lvl2pPr>
            <a:lvl3pPr marL="733623" indent="0">
              <a:buNone/>
              <a:defRPr sz="800"/>
            </a:lvl3pPr>
            <a:lvl4pPr marL="1100435" indent="0">
              <a:buNone/>
              <a:defRPr sz="700"/>
            </a:lvl4pPr>
            <a:lvl5pPr marL="1467246" indent="0">
              <a:buNone/>
              <a:defRPr sz="700"/>
            </a:lvl5pPr>
            <a:lvl6pPr marL="1834058" indent="0">
              <a:buNone/>
              <a:defRPr sz="700"/>
            </a:lvl6pPr>
            <a:lvl7pPr marL="2200869" indent="0">
              <a:buNone/>
              <a:defRPr sz="700"/>
            </a:lvl7pPr>
            <a:lvl8pPr marL="2567681" indent="0">
              <a:buNone/>
              <a:defRPr sz="700"/>
            </a:lvl8pPr>
            <a:lvl9pPr marL="2934492" indent="0">
              <a:buNone/>
              <a:defRPr sz="700"/>
            </a:lvl9pPr>
          </a:lstStyle>
          <a:p>
            <a:pPr lvl="0"/>
            <a:r>
              <a:rPr lang="en-US"/>
              <a:t>Click to edit Master text styles</a:t>
            </a:r>
          </a:p>
        </p:txBody>
      </p:sp>
      <p:sp>
        <p:nvSpPr>
          <p:cNvPr id="5" name="Date Placeholder 4"/>
          <p:cNvSpPr>
            <a:spLocks noGrp="1"/>
          </p:cNvSpPr>
          <p:nvPr>
            <p:ph type="dt" sz="half" idx="10"/>
          </p:nvPr>
        </p:nvSpPr>
        <p:spPr>
          <a:xfrm>
            <a:off x="5543549" y="9278518"/>
            <a:ext cx="1153086" cy="527403"/>
          </a:xfrm>
        </p:spPr>
        <p:txBody>
          <a:bodyPr/>
          <a:lstStyle/>
          <a:p>
            <a:fld id="{67E072F8-08B3-7340-A1BA-CF539E2EBA92}" type="datetime1">
              <a:rPr lang="en-SG" smtClean="0">
                <a:solidFill>
                  <a:prstClr val="black">
                    <a:lumMod val="65000"/>
                    <a:lumOff val="35000"/>
                  </a:prstClr>
                </a:solidFill>
                <a:latin typeface="Rockwell"/>
              </a:rPr>
              <a:pPr/>
              <a:t>9/3/23</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a:xfrm>
            <a:off x="3143254" y="9278518"/>
            <a:ext cx="2253853" cy="527403"/>
          </a:xfrm>
        </p:spPr>
        <p:txBody>
          <a:bodyPr/>
          <a:lstStyle/>
          <a:p>
            <a:endParaRPr lang="en-US">
              <a:solidFill>
                <a:prstClr val="black">
                  <a:lumMod val="65000"/>
                  <a:lumOff val="35000"/>
                </a:prstClr>
              </a:solidFill>
              <a:latin typeface="Rockwell"/>
            </a:endParaRPr>
          </a:p>
        </p:txBody>
      </p:sp>
      <p:sp>
        <p:nvSpPr>
          <p:cNvPr id="10" name="TextBox 9"/>
          <p:cNvSpPr txBox="1"/>
          <p:nvPr/>
        </p:nvSpPr>
        <p:spPr>
          <a:xfrm>
            <a:off x="2992583" y="4868832"/>
            <a:ext cx="165426" cy="292388"/>
          </a:xfrm>
          <a:prstGeom prst="rect">
            <a:avLst/>
          </a:prstGeom>
          <a:noFill/>
        </p:spPr>
        <p:txBody>
          <a:bodyPr wrap="square" lIns="0" tIns="0" rIns="0" bIns="0" rtlCol="0">
            <a:spAutoFit/>
          </a:bodyPr>
          <a:lstStyle/>
          <a:p>
            <a:r>
              <a:rPr sz="1900" b="1">
                <a:solidFill>
                  <a:srgbClr val="663366">
                    <a:lumMod val="60000"/>
                    <a:lumOff val="40000"/>
                  </a:srgbClr>
                </a:solidFill>
                <a:latin typeface="Rockwell"/>
              </a:rPr>
              <a:t>+ </a:t>
            </a:r>
          </a:p>
        </p:txBody>
      </p:sp>
    </p:spTree>
    <p:extLst>
      <p:ext uri="{BB962C8B-B14F-4D97-AF65-F5344CB8AC3E}">
        <p14:creationId xmlns:p14="http://schemas.microsoft.com/office/powerpoint/2010/main" val="1787734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379881" y="6390341"/>
            <a:ext cx="4643368" cy="1204259"/>
          </a:xfrm>
          <a:prstGeom prst="rect">
            <a:avLst/>
          </a:prstGeom>
        </p:spPr>
        <p:txBody>
          <a:bodyPr anchor="b">
            <a:normAutofit/>
          </a:bodyPr>
          <a:lstStyle>
            <a:lvl1pPr algn="l">
              <a:defRPr sz="2100" b="0"/>
            </a:lvl1pPr>
          </a:lstStyle>
          <a:p>
            <a:r>
              <a:rPr lang="en-US"/>
              <a:t>Click to edit Master title style</a:t>
            </a:r>
            <a:endParaRPr/>
          </a:p>
        </p:txBody>
      </p:sp>
      <p:sp>
        <p:nvSpPr>
          <p:cNvPr id="3" name="Picture Placeholder 2"/>
          <p:cNvSpPr>
            <a:spLocks noGrp="1"/>
          </p:cNvSpPr>
          <p:nvPr>
            <p:ph type="pic" idx="1"/>
          </p:nvPr>
        </p:nvSpPr>
        <p:spPr>
          <a:xfrm>
            <a:off x="208430" y="330200"/>
            <a:ext cx="4783791" cy="6049264"/>
          </a:xfrm>
          <a:prstGeom prst="rect">
            <a:avLst/>
          </a:prstGeom>
        </p:spPr>
        <p:txBody>
          <a:bodyPr/>
          <a:lstStyle>
            <a:lvl1pPr marL="0" indent="0">
              <a:buNone/>
              <a:defRPr sz="2600"/>
            </a:lvl1pPr>
            <a:lvl2pPr marL="366812" indent="0">
              <a:buNone/>
              <a:defRPr sz="2200"/>
            </a:lvl2pPr>
            <a:lvl3pPr marL="733623" indent="0">
              <a:buNone/>
              <a:defRPr sz="1900"/>
            </a:lvl3pPr>
            <a:lvl4pPr marL="1100435" indent="0">
              <a:buNone/>
              <a:defRPr sz="1600"/>
            </a:lvl4pPr>
            <a:lvl5pPr marL="1467246" indent="0">
              <a:buNone/>
              <a:defRPr sz="1600"/>
            </a:lvl5pPr>
            <a:lvl6pPr marL="1834058" indent="0">
              <a:buNone/>
              <a:defRPr sz="1600"/>
            </a:lvl6pPr>
            <a:lvl7pPr marL="2200869" indent="0">
              <a:buNone/>
              <a:defRPr sz="1600"/>
            </a:lvl7pPr>
            <a:lvl8pPr marL="2567681" indent="0">
              <a:buNone/>
              <a:defRPr sz="1600"/>
            </a:lvl8pPr>
            <a:lvl9pPr marL="2934492" indent="0">
              <a:buNone/>
              <a:defRPr sz="1600"/>
            </a:lvl9pPr>
          </a:lstStyle>
          <a:p>
            <a:r>
              <a:rPr lang="en-US"/>
              <a:t>Drag picture to placeholder or click icon to add</a:t>
            </a:r>
            <a:endParaRPr/>
          </a:p>
        </p:txBody>
      </p:sp>
      <p:sp>
        <p:nvSpPr>
          <p:cNvPr id="4" name="Text Placeholder 3"/>
          <p:cNvSpPr>
            <a:spLocks noGrp="1"/>
          </p:cNvSpPr>
          <p:nvPr>
            <p:ph type="body" sz="half" idx="2"/>
          </p:nvPr>
        </p:nvSpPr>
        <p:spPr>
          <a:xfrm>
            <a:off x="379881" y="7594604"/>
            <a:ext cx="4643368" cy="1279525"/>
          </a:xfrm>
          <a:prstGeom prst="rect">
            <a:avLst/>
          </a:prstGeom>
        </p:spPr>
        <p:txBody>
          <a:bodyPr/>
          <a:lstStyle>
            <a:lvl1pPr marL="0" indent="0">
              <a:spcBef>
                <a:spcPts val="241"/>
              </a:spcBef>
              <a:buNone/>
              <a:defRPr sz="1100"/>
            </a:lvl1pPr>
            <a:lvl2pPr marL="366812" indent="0">
              <a:buNone/>
              <a:defRPr sz="1000"/>
            </a:lvl2pPr>
            <a:lvl3pPr marL="733623" indent="0">
              <a:buNone/>
              <a:defRPr sz="800"/>
            </a:lvl3pPr>
            <a:lvl4pPr marL="1100435" indent="0">
              <a:buNone/>
              <a:defRPr sz="700"/>
            </a:lvl4pPr>
            <a:lvl5pPr marL="1467246" indent="0">
              <a:buNone/>
              <a:defRPr sz="700"/>
            </a:lvl5pPr>
            <a:lvl6pPr marL="1834058" indent="0">
              <a:buNone/>
              <a:defRPr sz="700"/>
            </a:lvl6pPr>
            <a:lvl7pPr marL="2200869" indent="0">
              <a:buNone/>
              <a:defRPr sz="700"/>
            </a:lvl7pPr>
            <a:lvl8pPr marL="2567681" indent="0">
              <a:buNone/>
              <a:defRPr sz="700"/>
            </a:lvl8pPr>
            <a:lvl9pPr marL="2934492"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66BCAEA3-8B19-C94C-A687-601884CB11D9}" type="datetime1">
              <a:rPr lang="en-SG" smtClean="0">
                <a:solidFill>
                  <a:prstClr val="black">
                    <a:lumMod val="65000"/>
                    <a:lumOff val="35000"/>
                  </a:prstClr>
                </a:solidFill>
                <a:latin typeface="Rockwell"/>
              </a:rPr>
              <a:pPr/>
              <a:t>9/3/23</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7" name="Slide Number Placeholder 6"/>
          <p:cNvSpPr>
            <a:spLocks noGrp="1"/>
          </p:cNvSpPr>
          <p:nvPr>
            <p:ph type="sldNum" sz="quarter" idx="12"/>
          </p:nvPr>
        </p:nvSpPr>
        <p:spPr>
          <a:xfrm>
            <a:off x="6229354" y="349901"/>
            <a:ext cx="415529" cy="527403"/>
          </a:xfrm>
          <a:prstGeom prst="rect">
            <a:avLst/>
          </a:prstGeom>
        </p:spPr>
        <p:txBody>
          <a:bodyPr lIns="73362" tIns="36681" rIns="73362" bIns="36681"/>
          <a:lstStyle/>
          <a:p>
            <a:fld id="{9D82CEFA-F2D8-2B40-BA1A-983DA646FF6E}" type="slidenum">
              <a:rPr lang="en-US" smtClean="0">
                <a:solidFill>
                  <a:prstClr val="black"/>
                </a:solidFill>
                <a:latin typeface="Rockwell"/>
              </a:rPr>
              <a:pPr/>
              <a:t>‹#›</a:t>
            </a:fld>
            <a:endParaRPr lang="en-US">
              <a:solidFill>
                <a:prstClr val="black"/>
              </a:solidFill>
              <a:latin typeface="Rockwell"/>
            </a:endParaRPr>
          </a:p>
        </p:txBody>
      </p:sp>
      <p:sp>
        <p:nvSpPr>
          <p:cNvPr id="8" name="Rectangle 7"/>
          <p:cNvSpPr/>
          <p:nvPr/>
        </p:nvSpPr>
        <p:spPr>
          <a:xfrm>
            <a:off x="5222559" y="2552287"/>
            <a:ext cx="1543050" cy="29453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9" name="Rectangle 8"/>
          <p:cNvSpPr/>
          <p:nvPr/>
        </p:nvSpPr>
        <p:spPr>
          <a:xfrm>
            <a:off x="5222559" y="5682005"/>
            <a:ext cx="1543050" cy="2945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10" name="TextBox 9"/>
          <p:cNvSpPr txBox="1"/>
          <p:nvPr/>
        </p:nvSpPr>
        <p:spPr>
          <a:xfrm>
            <a:off x="245410" y="6691809"/>
            <a:ext cx="165426" cy="292388"/>
          </a:xfrm>
          <a:prstGeom prst="rect">
            <a:avLst/>
          </a:prstGeom>
          <a:noFill/>
        </p:spPr>
        <p:txBody>
          <a:bodyPr wrap="square" lIns="0" tIns="0" rIns="0" bIns="0" rtlCol="0">
            <a:spAutoFit/>
          </a:bodyPr>
          <a:lstStyle/>
          <a:p>
            <a:r>
              <a:rPr sz="1900" b="1">
                <a:solidFill>
                  <a:srgbClr val="663366">
                    <a:lumMod val="60000"/>
                    <a:lumOff val="40000"/>
                  </a:srgbClr>
                </a:solidFill>
                <a:latin typeface="Rockwell"/>
              </a:rPr>
              <a:t>+ </a:t>
            </a:r>
          </a:p>
        </p:txBody>
      </p:sp>
    </p:spTree>
    <p:extLst>
      <p:ext uri="{BB962C8B-B14F-4D97-AF65-F5344CB8AC3E}">
        <p14:creationId xmlns:p14="http://schemas.microsoft.com/office/powerpoint/2010/main" val="3175486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11935" y="330202"/>
            <a:ext cx="4790375" cy="91653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2" name="Title 1"/>
          <p:cNvSpPr>
            <a:spLocks noGrp="1"/>
          </p:cNvSpPr>
          <p:nvPr>
            <p:ph type="title"/>
          </p:nvPr>
        </p:nvSpPr>
        <p:spPr>
          <a:xfrm>
            <a:off x="285418" y="3714750"/>
            <a:ext cx="4636208" cy="1678517"/>
          </a:xfrm>
          <a:prstGeom prst="rect">
            <a:avLst/>
          </a:prstGeom>
        </p:spPr>
        <p:txBody>
          <a:bodyPr anchor="b">
            <a:normAutofit/>
          </a:bodyPr>
          <a:lstStyle>
            <a:lvl1pPr algn="l">
              <a:defRPr sz="21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285824" y="5393273"/>
            <a:ext cx="4634675" cy="3455635"/>
          </a:xfrm>
          <a:prstGeom prst="rect">
            <a:avLst/>
          </a:prstGeom>
        </p:spPr>
        <p:txBody>
          <a:bodyPr/>
          <a:lstStyle>
            <a:lvl1pPr marL="0" indent="0">
              <a:spcBef>
                <a:spcPts val="481"/>
              </a:spcBef>
              <a:buNone/>
              <a:defRPr sz="1100">
                <a:solidFill>
                  <a:schemeClr val="bg1"/>
                </a:solidFill>
              </a:defRPr>
            </a:lvl1pPr>
            <a:lvl2pPr marL="366812" indent="0">
              <a:buNone/>
              <a:defRPr sz="1000"/>
            </a:lvl2pPr>
            <a:lvl3pPr marL="733623" indent="0">
              <a:buNone/>
              <a:defRPr sz="800"/>
            </a:lvl3pPr>
            <a:lvl4pPr marL="1100435" indent="0">
              <a:buNone/>
              <a:defRPr sz="700"/>
            </a:lvl4pPr>
            <a:lvl5pPr marL="1467246" indent="0">
              <a:buNone/>
              <a:defRPr sz="700"/>
            </a:lvl5pPr>
            <a:lvl6pPr marL="1834058" indent="0">
              <a:buNone/>
              <a:defRPr sz="700"/>
            </a:lvl6pPr>
            <a:lvl7pPr marL="2200869" indent="0">
              <a:buNone/>
              <a:defRPr sz="700"/>
            </a:lvl7pPr>
            <a:lvl8pPr marL="2567681" indent="0">
              <a:buNone/>
              <a:defRPr sz="700"/>
            </a:lvl8pPr>
            <a:lvl9pPr marL="2934492" indent="0">
              <a:buNone/>
              <a:defRPr sz="700"/>
            </a:lvl9pPr>
          </a:lstStyle>
          <a:p>
            <a:pPr lvl="0"/>
            <a:r>
              <a:rPr lang="en-US"/>
              <a:t>Click to edit Master text styles</a:t>
            </a:r>
          </a:p>
        </p:txBody>
      </p:sp>
      <p:sp>
        <p:nvSpPr>
          <p:cNvPr id="5" name="Date Placeholder 4"/>
          <p:cNvSpPr>
            <a:spLocks noGrp="1"/>
          </p:cNvSpPr>
          <p:nvPr>
            <p:ph type="dt" sz="half" idx="10"/>
          </p:nvPr>
        </p:nvSpPr>
        <p:spPr>
          <a:xfrm>
            <a:off x="3909201" y="9006994"/>
            <a:ext cx="1011299" cy="527403"/>
          </a:xfrm>
        </p:spPr>
        <p:txBody>
          <a:bodyPr/>
          <a:lstStyle>
            <a:lvl1pPr>
              <a:defRPr>
                <a:solidFill>
                  <a:schemeClr val="bg1"/>
                </a:solidFill>
              </a:defRPr>
            </a:lvl1pPr>
          </a:lstStyle>
          <a:p>
            <a:fld id="{B7E7A8A5-1E2D-8D43-B7DF-9EDA40E05049}" type="datetime1">
              <a:rPr lang="en-SG" smtClean="0">
                <a:solidFill>
                  <a:prstClr val="white"/>
                </a:solidFill>
                <a:latin typeface="Rockwell"/>
              </a:rPr>
              <a:pPr/>
              <a:t>9/3/23</a:t>
            </a:fld>
            <a:endParaRPr lang="en-US">
              <a:solidFill>
                <a:prstClr val="white"/>
              </a:solidFill>
              <a:latin typeface="Rockwell"/>
            </a:endParaRPr>
          </a:p>
        </p:txBody>
      </p:sp>
      <p:sp>
        <p:nvSpPr>
          <p:cNvPr id="6" name="Footer Placeholder 5"/>
          <p:cNvSpPr>
            <a:spLocks noGrp="1"/>
          </p:cNvSpPr>
          <p:nvPr>
            <p:ph type="ftr" sz="quarter" idx="11"/>
          </p:nvPr>
        </p:nvSpPr>
        <p:spPr>
          <a:xfrm>
            <a:off x="285826" y="9006994"/>
            <a:ext cx="3486079" cy="527403"/>
          </a:xfrm>
        </p:spPr>
        <p:txBody>
          <a:bodyPr/>
          <a:lstStyle>
            <a:lvl1pPr>
              <a:defRPr>
                <a:solidFill>
                  <a:schemeClr val="bg1"/>
                </a:solidFill>
              </a:defRPr>
            </a:lvl1pPr>
          </a:lstStyle>
          <a:p>
            <a:endParaRPr lang="en-US">
              <a:solidFill>
                <a:prstClr val="white"/>
              </a:solidFill>
              <a:latin typeface="Rockwell"/>
            </a:endParaRPr>
          </a:p>
        </p:txBody>
      </p:sp>
      <p:sp>
        <p:nvSpPr>
          <p:cNvPr id="7" name="Slide Number Placeholder 6"/>
          <p:cNvSpPr>
            <a:spLocks noGrp="1"/>
          </p:cNvSpPr>
          <p:nvPr>
            <p:ph type="sldNum" sz="quarter" idx="12"/>
          </p:nvPr>
        </p:nvSpPr>
        <p:spPr>
          <a:xfrm>
            <a:off x="6229354" y="349901"/>
            <a:ext cx="415529" cy="527403"/>
          </a:xfrm>
          <a:prstGeom prst="rect">
            <a:avLst/>
          </a:prstGeom>
        </p:spPr>
        <p:txBody>
          <a:bodyPr lIns="73362" tIns="36681" rIns="73362" bIns="36681"/>
          <a:lstStyle/>
          <a:p>
            <a:fld id="{9D82CEFA-F2D8-2B40-BA1A-983DA646FF6E}" type="slidenum">
              <a:rPr lang="en-US" smtClean="0">
                <a:solidFill>
                  <a:prstClr val="black"/>
                </a:solidFill>
                <a:latin typeface="Rockwell"/>
              </a:rPr>
              <a:pPr/>
              <a:t>‹#›</a:t>
            </a:fld>
            <a:endParaRPr lang="en-US">
              <a:solidFill>
                <a:prstClr val="black"/>
              </a:solidFill>
              <a:latin typeface="Rockwell"/>
            </a:endParaRPr>
          </a:p>
        </p:txBody>
      </p:sp>
      <p:sp>
        <p:nvSpPr>
          <p:cNvPr id="9" name="TextBox 8"/>
          <p:cNvSpPr txBox="1"/>
          <p:nvPr/>
        </p:nvSpPr>
        <p:spPr>
          <a:xfrm>
            <a:off x="318671" y="252510"/>
            <a:ext cx="309981" cy="661720"/>
          </a:xfrm>
          <a:prstGeom prst="rect">
            <a:avLst/>
          </a:prstGeom>
          <a:noFill/>
        </p:spPr>
        <p:txBody>
          <a:bodyPr wrap="square" lIns="0" tIns="0" rIns="0" bIns="0" rtlCol="0">
            <a:spAutoFit/>
          </a:bodyPr>
          <a:lstStyle/>
          <a:p>
            <a:r>
              <a:rPr sz="4300" b="1">
                <a:solidFill>
                  <a:srgbClr val="663366">
                    <a:lumMod val="60000"/>
                    <a:lumOff val="40000"/>
                  </a:srgbClr>
                </a:solidFill>
                <a:latin typeface="Rockwell"/>
              </a:rPr>
              <a:t>+</a:t>
            </a:r>
          </a:p>
        </p:txBody>
      </p:sp>
      <p:sp>
        <p:nvSpPr>
          <p:cNvPr id="12" name="Picture Placeholder 12"/>
          <p:cNvSpPr>
            <a:spLocks noGrp="1"/>
          </p:cNvSpPr>
          <p:nvPr>
            <p:ph type="pic" sz="quarter" idx="13"/>
          </p:nvPr>
        </p:nvSpPr>
        <p:spPr>
          <a:xfrm>
            <a:off x="5101829" y="3430469"/>
            <a:ext cx="1543050" cy="2945384"/>
          </a:xfrm>
          <a:prstGeom prst="rect">
            <a:avLst/>
          </a:prstGeo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5101829" y="6551168"/>
            <a:ext cx="1543050" cy="2945384"/>
          </a:xfrm>
          <a:prstGeom prst="rect">
            <a:avLst/>
          </a:prstGeom>
        </p:spPr>
        <p:txBody>
          <a:bodyPr/>
          <a:lstStyle>
            <a:lvl1pPr>
              <a:buNone/>
              <a:defRPr/>
            </a:lvl1pPr>
          </a:lstStyle>
          <a:p>
            <a:r>
              <a:rPr lang="en-US"/>
              <a:t>Drag picture to placeholder or click icon to add</a:t>
            </a:r>
            <a:endParaRPr/>
          </a:p>
        </p:txBody>
      </p:sp>
    </p:spTree>
    <p:extLst>
      <p:ext uri="{BB962C8B-B14F-4D97-AF65-F5344CB8AC3E}">
        <p14:creationId xmlns:p14="http://schemas.microsoft.com/office/powerpoint/2010/main" val="1925792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11936" y="330202"/>
            <a:ext cx="3176587" cy="91653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2" name="Title 1"/>
          <p:cNvSpPr>
            <a:spLocks noGrp="1"/>
          </p:cNvSpPr>
          <p:nvPr>
            <p:ph type="title"/>
          </p:nvPr>
        </p:nvSpPr>
        <p:spPr>
          <a:xfrm>
            <a:off x="285417" y="3714750"/>
            <a:ext cx="3012474" cy="1678517"/>
          </a:xfrm>
          <a:prstGeom prst="rect">
            <a:avLst/>
          </a:prstGeom>
        </p:spPr>
        <p:txBody>
          <a:bodyPr anchor="b">
            <a:normAutofit/>
          </a:bodyPr>
          <a:lstStyle>
            <a:lvl1pPr algn="l">
              <a:defRPr sz="21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285821" y="5393273"/>
            <a:ext cx="3011478" cy="3455635"/>
          </a:xfrm>
          <a:prstGeom prst="rect">
            <a:avLst/>
          </a:prstGeom>
        </p:spPr>
        <p:txBody>
          <a:bodyPr/>
          <a:lstStyle>
            <a:lvl1pPr marL="0" indent="0">
              <a:spcBef>
                <a:spcPts val="481"/>
              </a:spcBef>
              <a:buNone/>
              <a:defRPr sz="1100">
                <a:solidFill>
                  <a:schemeClr val="bg1"/>
                </a:solidFill>
              </a:defRPr>
            </a:lvl1pPr>
            <a:lvl2pPr marL="366812" indent="0">
              <a:buNone/>
              <a:defRPr sz="1000"/>
            </a:lvl2pPr>
            <a:lvl3pPr marL="733623" indent="0">
              <a:buNone/>
              <a:defRPr sz="800"/>
            </a:lvl3pPr>
            <a:lvl4pPr marL="1100435" indent="0">
              <a:buNone/>
              <a:defRPr sz="700"/>
            </a:lvl4pPr>
            <a:lvl5pPr marL="1467246" indent="0">
              <a:buNone/>
              <a:defRPr sz="700"/>
            </a:lvl5pPr>
            <a:lvl6pPr marL="1834058" indent="0">
              <a:buNone/>
              <a:defRPr sz="700"/>
            </a:lvl6pPr>
            <a:lvl7pPr marL="2200869" indent="0">
              <a:buNone/>
              <a:defRPr sz="700"/>
            </a:lvl7pPr>
            <a:lvl8pPr marL="2567681" indent="0">
              <a:buNone/>
              <a:defRPr sz="700"/>
            </a:lvl8pPr>
            <a:lvl9pPr marL="2934492" indent="0">
              <a:buNone/>
              <a:defRPr sz="700"/>
            </a:lvl9pPr>
          </a:lstStyle>
          <a:p>
            <a:pPr lvl="0"/>
            <a:r>
              <a:rPr lang="en-US"/>
              <a:t>Click to edit Master text styles</a:t>
            </a:r>
          </a:p>
        </p:txBody>
      </p:sp>
      <p:sp>
        <p:nvSpPr>
          <p:cNvPr id="5" name="Date Placeholder 4"/>
          <p:cNvSpPr>
            <a:spLocks noGrp="1"/>
          </p:cNvSpPr>
          <p:nvPr>
            <p:ph type="dt" sz="half" idx="10"/>
          </p:nvPr>
        </p:nvSpPr>
        <p:spPr>
          <a:xfrm>
            <a:off x="2286004" y="9006994"/>
            <a:ext cx="1011299" cy="527403"/>
          </a:xfrm>
        </p:spPr>
        <p:txBody>
          <a:bodyPr/>
          <a:lstStyle>
            <a:lvl1pPr>
              <a:defRPr>
                <a:solidFill>
                  <a:schemeClr val="bg1"/>
                </a:solidFill>
              </a:defRPr>
            </a:lvl1pPr>
          </a:lstStyle>
          <a:p>
            <a:fld id="{F3D4B2F8-683A-4D40-BAF3-E0ADDD774179}" type="datetime1">
              <a:rPr lang="en-SG" smtClean="0">
                <a:solidFill>
                  <a:prstClr val="white"/>
                </a:solidFill>
                <a:latin typeface="Rockwell"/>
              </a:rPr>
              <a:pPr/>
              <a:t>9/3/23</a:t>
            </a:fld>
            <a:endParaRPr lang="en-US">
              <a:solidFill>
                <a:prstClr val="white"/>
              </a:solidFill>
              <a:latin typeface="Rockwell"/>
            </a:endParaRPr>
          </a:p>
        </p:txBody>
      </p:sp>
      <p:sp>
        <p:nvSpPr>
          <p:cNvPr id="6" name="Footer Placeholder 5"/>
          <p:cNvSpPr>
            <a:spLocks noGrp="1"/>
          </p:cNvSpPr>
          <p:nvPr>
            <p:ph type="ftr" sz="quarter" idx="11"/>
          </p:nvPr>
        </p:nvSpPr>
        <p:spPr>
          <a:xfrm>
            <a:off x="285826" y="9006994"/>
            <a:ext cx="1943029" cy="527403"/>
          </a:xfrm>
        </p:spPr>
        <p:txBody>
          <a:bodyPr/>
          <a:lstStyle>
            <a:lvl1pPr>
              <a:defRPr>
                <a:solidFill>
                  <a:schemeClr val="bg1"/>
                </a:solidFill>
              </a:defRPr>
            </a:lvl1pPr>
          </a:lstStyle>
          <a:p>
            <a:endParaRPr lang="en-US">
              <a:solidFill>
                <a:prstClr val="white"/>
              </a:solidFill>
              <a:latin typeface="Rockwell"/>
            </a:endParaRPr>
          </a:p>
        </p:txBody>
      </p:sp>
      <p:sp>
        <p:nvSpPr>
          <p:cNvPr id="7" name="Slide Number Placeholder 6"/>
          <p:cNvSpPr>
            <a:spLocks noGrp="1"/>
          </p:cNvSpPr>
          <p:nvPr>
            <p:ph type="sldNum" sz="quarter" idx="12"/>
          </p:nvPr>
        </p:nvSpPr>
        <p:spPr>
          <a:xfrm>
            <a:off x="6229354" y="349901"/>
            <a:ext cx="415529" cy="527403"/>
          </a:xfrm>
          <a:prstGeom prst="rect">
            <a:avLst/>
          </a:prstGeom>
        </p:spPr>
        <p:txBody>
          <a:bodyPr lIns="73362" tIns="36681" rIns="73362" bIns="36681"/>
          <a:lstStyle/>
          <a:p>
            <a:fld id="{9D82CEFA-F2D8-2B40-BA1A-983DA646FF6E}" type="slidenum">
              <a:rPr lang="en-US" smtClean="0">
                <a:solidFill>
                  <a:prstClr val="black"/>
                </a:solidFill>
                <a:latin typeface="Rockwell"/>
              </a:rPr>
              <a:pPr/>
              <a:t>‹#›</a:t>
            </a:fld>
            <a:endParaRPr lang="en-US">
              <a:solidFill>
                <a:prstClr val="black"/>
              </a:solidFill>
              <a:latin typeface="Rockwell"/>
            </a:endParaRPr>
          </a:p>
        </p:txBody>
      </p:sp>
      <p:sp>
        <p:nvSpPr>
          <p:cNvPr id="9" name="TextBox 8"/>
          <p:cNvSpPr txBox="1"/>
          <p:nvPr/>
        </p:nvSpPr>
        <p:spPr>
          <a:xfrm>
            <a:off x="318671" y="252510"/>
            <a:ext cx="309981" cy="661720"/>
          </a:xfrm>
          <a:prstGeom prst="rect">
            <a:avLst/>
          </a:prstGeom>
          <a:noFill/>
        </p:spPr>
        <p:txBody>
          <a:bodyPr wrap="square" lIns="0" tIns="0" rIns="0" bIns="0" rtlCol="0">
            <a:spAutoFit/>
          </a:bodyPr>
          <a:lstStyle/>
          <a:p>
            <a:r>
              <a:rPr sz="4300" b="1">
                <a:solidFill>
                  <a:srgbClr val="663366">
                    <a:lumMod val="60000"/>
                    <a:lumOff val="40000"/>
                  </a:srgbClr>
                </a:solidFill>
                <a:latin typeface="Rockwell"/>
              </a:rPr>
              <a:t>+</a:t>
            </a:r>
          </a:p>
        </p:txBody>
      </p:sp>
      <p:sp>
        <p:nvSpPr>
          <p:cNvPr id="10" name="Rectangle 9"/>
          <p:cNvSpPr/>
          <p:nvPr/>
        </p:nvSpPr>
        <p:spPr>
          <a:xfrm>
            <a:off x="5102352" y="3440178"/>
            <a:ext cx="1543050" cy="29453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11" name="Rectangle 10"/>
          <p:cNvSpPr/>
          <p:nvPr/>
        </p:nvSpPr>
        <p:spPr>
          <a:xfrm>
            <a:off x="3468291" y="6550160"/>
            <a:ext cx="1543050" cy="29453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12" name="Picture Placeholder 12"/>
          <p:cNvSpPr>
            <a:spLocks noGrp="1"/>
          </p:cNvSpPr>
          <p:nvPr>
            <p:ph type="pic" sz="quarter" idx="13"/>
          </p:nvPr>
        </p:nvSpPr>
        <p:spPr>
          <a:xfrm>
            <a:off x="3468291" y="330200"/>
            <a:ext cx="1543050" cy="2945384"/>
          </a:xfrm>
          <a:prstGeom prst="rect">
            <a:avLst/>
          </a:prstGeo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3468291" y="3440180"/>
            <a:ext cx="1543050" cy="2945384"/>
          </a:xfrm>
          <a:prstGeom prst="rect">
            <a:avLst/>
          </a:prstGeo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5"/>
          </p:nvPr>
        </p:nvSpPr>
        <p:spPr>
          <a:xfrm>
            <a:off x="5102352" y="3440180"/>
            <a:ext cx="1543050" cy="6049264"/>
          </a:xfrm>
          <a:prstGeom prst="rect">
            <a:avLst/>
          </a:prstGeom>
        </p:spPr>
        <p:txBody>
          <a:bodyPr/>
          <a:lstStyle>
            <a:lvl1pPr>
              <a:buNone/>
              <a:defRPr/>
            </a:lvl1pPr>
          </a:lstStyle>
          <a:p>
            <a:r>
              <a:rPr lang="en-US"/>
              <a:t>Drag picture to placeholder or click icon to add</a:t>
            </a:r>
            <a:endParaRPr/>
          </a:p>
        </p:txBody>
      </p:sp>
    </p:spTree>
    <p:extLst>
      <p:ext uri="{BB962C8B-B14F-4D97-AF65-F5344CB8AC3E}">
        <p14:creationId xmlns:p14="http://schemas.microsoft.com/office/powerpoint/2010/main" val="229757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3714750" y="4512735"/>
            <a:ext cx="2331720" cy="1258888"/>
          </a:xfrm>
          <a:prstGeom prst="rect">
            <a:avLst/>
          </a:prstGeom>
        </p:spPr>
        <p:txBody>
          <a:bodyPr anchor="b">
            <a:normAutofit/>
          </a:bodyPr>
          <a:lstStyle>
            <a:lvl1pPr algn="l">
              <a:defRPr sz="2100" b="0"/>
            </a:lvl1pPr>
          </a:lstStyle>
          <a:p>
            <a:r>
              <a:rPr lang="en-US"/>
              <a:t>Click to edit Master title style</a:t>
            </a:r>
            <a:endParaRPr/>
          </a:p>
        </p:txBody>
      </p:sp>
      <p:sp>
        <p:nvSpPr>
          <p:cNvPr id="3" name="Picture Placeholder 2"/>
          <p:cNvSpPr>
            <a:spLocks noGrp="1"/>
          </p:cNvSpPr>
          <p:nvPr>
            <p:ph type="pic" idx="1"/>
          </p:nvPr>
        </p:nvSpPr>
        <p:spPr>
          <a:xfrm>
            <a:off x="208433" y="3416469"/>
            <a:ext cx="3180089" cy="6049264"/>
          </a:xfrm>
          <a:prstGeom prst="rect">
            <a:avLst/>
          </a:prstGeom>
        </p:spPr>
        <p:txBody>
          <a:bodyPr/>
          <a:lstStyle>
            <a:lvl1pPr marL="0" indent="0">
              <a:buNone/>
              <a:defRPr sz="2600"/>
            </a:lvl1pPr>
            <a:lvl2pPr marL="366812" indent="0">
              <a:buNone/>
              <a:defRPr sz="2200"/>
            </a:lvl2pPr>
            <a:lvl3pPr marL="733623" indent="0">
              <a:buNone/>
              <a:defRPr sz="1900"/>
            </a:lvl3pPr>
            <a:lvl4pPr marL="1100435" indent="0">
              <a:buNone/>
              <a:defRPr sz="1600"/>
            </a:lvl4pPr>
            <a:lvl5pPr marL="1467246" indent="0">
              <a:buNone/>
              <a:defRPr sz="1600"/>
            </a:lvl5pPr>
            <a:lvl6pPr marL="1834058" indent="0">
              <a:buNone/>
              <a:defRPr sz="1600"/>
            </a:lvl6pPr>
            <a:lvl7pPr marL="2200869" indent="0">
              <a:buNone/>
              <a:defRPr sz="1600"/>
            </a:lvl7pPr>
            <a:lvl8pPr marL="2567681" indent="0">
              <a:buNone/>
              <a:defRPr sz="1600"/>
            </a:lvl8pPr>
            <a:lvl9pPr marL="2934492" indent="0">
              <a:buNone/>
              <a:defRPr sz="1600"/>
            </a:lvl9pPr>
          </a:lstStyle>
          <a:p>
            <a:r>
              <a:rPr lang="en-US"/>
              <a:t>Drag picture to placeholder or click icon to add</a:t>
            </a:r>
            <a:endParaRPr/>
          </a:p>
        </p:txBody>
      </p:sp>
      <p:sp>
        <p:nvSpPr>
          <p:cNvPr id="4" name="Text Placeholder 3"/>
          <p:cNvSpPr>
            <a:spLocks noGrp="1"/>
          </p:cNvSpPr>
          <p:nvPr>
            <p:ph type="body" sz="half" idx="2"/>
          </p:nvPr>
        </p:nvSpPr>
        <p:spPr>
          <a:xfrm>
            <a:off x="3714750" y="5771623"/>
            <a:ext cx="2331720" cy="3102505"/>
          </a:xfrm>
          <a:prstGeom prst="rect">
            <a:avLst/>
          </a:prstGeom>
        </p:spPr>
        <p:txBody>
          <a:bodyPr/>
          <a:lstStyle>
            <a:lvl1pPr marL="0" indent="0">
              <a:spcBef>
                <a:spcPts val="481"/>
              </a:spcBef>
              <a:buNone/>
              <a:defRPr sz="1100"/>
            </a:lvl1pPr>
            <a:lvl2pPr marL="366812" indent="0">
              <a:buNone/>
              <a:defRPr sz="1000"/>
            </a:lvl2pPr>
            <a:lvl3pPr marL="733623" indent="0">
              <a:buNone/>
              <a:defRPr sz="800"/>
            </a:lvl3pPr>
            <a:lvl4pPr marL="1100435" indent="0">
              <a:buNone/>
              <a:defRPr sz="700"/>
            </a:lvl4pPr>
            <a:lvl5pPr marL="1467246" indent="0">
              <a:buNone/>
              <a:defRPr sz="700"/>
            </a:lvl5pPr>
            <a:lvl6pPr marL="1834058" indent="0">
              <a:buNone/>
              <a:defRPr sz="700"/>
            </a:lvl6pPr>
            <a:lvl7pPr marL="2200869" indent="0">
              <a:buNone/>
              <a:defRPr sz="700"/>
            </a:lvl7pPr>
            <a:lvl8pPr marL="2567681" indent="0">
              <a:buNone/>
              <a:defRPr sz="700"/>
            </a:lvl8pPr>
            <a:lvl9pPr marL="2934492" indent="0">
              <a:buNone/>
              <a:defRPr sz="700"/>
            </a:lvl9pPr>
          </a:lstStyle>
          <a:p>
            <a:pPr lvl="0"/>
            <a:r>
              <a:rPr lang="en-US"/>
              <a:t>Click to edit Master text styles</a:t>
            </a:r>
          </a:p>
        </p:txBody>
      </p:sp>
      <p:sp>
        <p:nvSpPr>
          <p:cNvPr id="5" name="Date Placeholder 4"/>
          <p:cNvSpPr>
            <a:spLocks noGrp="1"/>
          </p:cNvSpPr>
          <p:nvPr>
            <p:ph type="dt" sz="half" idx="10"/>
          </p:nvPr>
        </p:nvSpPr>
        <p:spPr>
          <a:xfrm>
            <a:off x="5543549" y="9278518"/>
            <a:ext cx="1153086" cy="527403"/>
          </a:xfrm>
        </p:spPr>
        <p:txBody>
          <a:bodyPr/>
          <a:lstStyle/>
          <a:p>
            <a:fld id="{7E54546F-51E0-D94E-8A74-C76C279A6B04}" type="datetime1">
              <a:rPr lang="en-SG" smtClean="0">
                <a:solidFill>
                  <a:prstClr val="black">
                    <a:lumMod val="65000"/>
                    <a:lumOff val="35000"/>
                  </a:prstClr>
                </a:solidFill>
                <a:latin typeface="Rockwell"/>
              </a:rPr>
              <a:pPr/>
              <a:t>9/3/23</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a:xfrm>
            <a:off x="3143254" y="9278518"/>
            <a:ext cx="2253853" cy="527403"/>
          </a:xfrm>
        </p:spPr>
        <p:txBody>
          <a:bodyPr/>
          <a:lstStyle/>
          <a:p>
            <a:endParaRPr lang="en-US">
              <a:solidFill>
                <a:prstClr val="black">
                  <a:lumMod val="65000"/>
                  <a:lumOff val="35000"/>
                </a:prstClr>
              </a:solidFill>
              <a:latin typeface="Rockwell"/>
            </a:endParaRPr>
          </a:p>
        </p:txBody>
      </p:sp>
      <p:sp>
        <p:nvSpPr>
          <p:cNvPr id="10" name="TextBox 9"/>
          <p:cNvSpPr txBox="1"/>
          <p:nvPr/>
        </p:nvSpPr>
        <p:spPr>
          <a:xfrm>
            <a:off x="3562771" y="4868832"/>
            <a:ext cx="165426" cy="292388"/>
          </a:xfrm>
          <a:prstGeom prst="rect">
            <a:avLst/>
          </a:prstGeom>
          <a:noFill/>
        </p:spPr>
        <p:txBody>
          <a:bodyPr wrap="square" lIns="0" tIns="0" rIns="0" bIns="0" rtlCol="0">
            <a:spAutoFit/>
          </a:bodyPr>
          <a:lstStyle/>
          <a:p>
            <a:r>
              <a:rPr sz="1900" b="1">
                <a:solidFill>
                  <a:srgbClr val="663366">
                    <a:lumMod val="60000"/>
                    <a:lumOff val="40000"/>
                  </a:srgbClr>
                </a:solidFill>
                <a:latin typeface="Rockwell"/>
              </a:rPr>
              <a:t>+ </a:t>
            </a:r>
          </a:p>
        </p:txBody>
      </p:sp>
      <p:sp>
        <p:nvSpPr>
          <p:cNvPr id="14" name="Picture Placeholder 12"/>
          <p:cNvSpPr>
            <a:spLocks noGrp="1"/>
          </p:cNvSpPr>
          <p:nvPr>
            <p:ph type="pic" sz="quarter" idx="13"/>
          </p:nvPr>
        </p:nvSpPr>
        <p:spPr>
          <a:xfrm>
            <a:off x="208429" y="330200"/>
            <a:ext cx="1543050" cy="2945384"/>
          </a:xfrm>
          <a:prstGeom prst="rect">
            <a:avLst/>
          </a:prstGeom>
        </p:spPr>
        <p:txBody>
          <a:bodyPr/>
          <a:lstStyle>
            <a:lvl1pPr>
              <a:buNone/>
              <a:defRPr/>
            </a:lvl1pPr>
          </a:lstStyle>
          <a:p>
            <a:r>
              <a:rPr lang="en-US"/>
              <a:t>Drag picture to placeholder or click icon to add</a:t>
            </a:r>
            <a:endParaRPr/>
          </a:p>
        </p:txBody>
      </p:sp>
      <p:sp>
        <p:nvSpPr>
          <p:cNvPr id="15" name="Picture Placeholder 12"/>
          <p:cNvSpPr>
            <a:spLocks noGrp="1"/>
          </p:cNvSpPr>
          <p:nvPr>
            <p:ph type="pic" sz="quarter" idx="14"/>
          </p:nvPr>
        </p:nvSpPr>
        <p:spPr>
          <a:xfrm>
            <a:off x="1845469" y="330200"/>
            <a:ext cx="1543050" cy="2945384"/>
          </a:xfrm>
          <a:prstGeom prst="rect">
            <a:avLst/>
          </a:prstGeom>
        </p:spPr>
        <p:txBody>
          <a:bodyPr/>
          <a:lstStyle>
            <a:lvl1pPr>
              <a:buNone/>
              <a:defRPr/>
            </a:lvl1pPr>
          </a:lstStyle>
          <a:p>
            <a:r>
              <a:rPr lang="en-US"/>
              <a:t>Drag picture to placeholder or click icon to add</a:t>
            </a:r>
            <a:endParaRPr/>
          </a:p>
        </p:txBody>
      </p:sp>
    </p:spTree>
    <p:extLst>
      <p:ext uri="{BB962C8B-B14F-4D97-AF65-F5344CB8AC3E}">
        <p14:creationId xmlns:p14="http://schemas.microsoft.com/office/powerpoint/2010/main" val="2115979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9" name="TextBox 8"/>
          <p:cNvSpPr txBox="1"/>
          <p:nvPr/>
        </p:nvSpPr>
        <p:spPr>
          <a:xfrm>
            <a:off x="167390" y="330200"/>
            <a:ext cx="195681" cy="446276"/>
          </a:xfrm>
          <a:prstGeom prst="rect">
            <a:avLst/>
          </a:prstGeom>
          <a:noFill/>
        </p:spPr>
        <p:txBody>
          <a:bodyPr wrap="square" lIns="0" tIns="0" rIns="0" bIns="0" rtlCol="0">
            <a:spAutoFit/>
          </a:bodyPr>
          <a:lstStyle/>
          <a:p>
            <a:r>
              <a:rPr sz="2900" b="1">
                <a:solidFill>
                  <a:srgbClr val="663366">
                    <a:lumMod val="60000"/>
                    <a:lumOff val="40000"/>
                  </a:srgbClr>
                </a:solidFill>
                <a:latin typeface="Rockwell"/>
              </a:rPr>
              <a:t>+</a:t>
            </a:r>
          </a:p>
        </p:txBody>
      </p:sp>
      <p:sp>
        <p:nvSpPr>
          <p:cNvPr id="2" name="Title 1"/>
          <p:cNvSpPr>
            <a:spLocks noGrp="1"/>
          </p:cNvSpPr>
          <p:nvPr>
            <p:ph type="title"/>
          </p:nvPr>
        </p:nvSpPr>
        <p:spPr>
          <a:xfrm>
            <a:off x="373857" y="699249"/>
            <a:ext cx="4722580" cy="1612155"/>
          </a:xfrm>
          <a:prstGeom prst="rect">
            <a:avLst/>
          </a:prstGeom>
        </p:spPr>
        <p:txBody>
          <a:bodyPr/>
          <a:lstStyle/>
          <a:p>
            <a:r>
              <a:rPr lang="en-US"/>
              <a:t>Click to edit Master title style</a:t>
            </a:r>
            <a:endParaRPr/>
          </a:p>
        </p:txBody>
      </p:sp>
      <p:sp>
        <p:nvSpPr>
          <p:cNvPr id="3" name="Vertical Text Placeholder 2"/>
          <p:cNvSpPr>
            <a:spLocks noGrp="1"/>
          </p:cNvSpPr>
          <p:nvPr>
            <p:ph type="body" orient="vert" idx="1"/>
          </p:nvPr>
        </p:nvSpPr>
        <p:spPr>
          <a:xfrm>
            <a:off x="373860" y="2861738"/>
            <a:ext cx="5667235" cy="5987170"/>
          </a:xfrm>
          <a:prstGeom prst="rect">
            <a:avLst/>
          </a:prstGeo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2AA21BB-D4C1-844A-8859-774AB6EDED47}" type="datetime1">
              <a:rPr lang="en-SG" smtClean="0">
                <a:solidFill>
                  <a:prstClr val="black">
                    <a:lumMod val="65000"/>
                    <a:lumOff val="35000"/>
                  </a:prstClr>
                </a:solidFill>
                <a:latin typeface="Rockwell"/>
              </a:rPr>
              <a:pPr/>
              <a:t>9/3/23</a:t>
            </a:fld>
            <a:endParaRPr lang="en-US">
              <a:solidFill>
                <a:prstClr val="black">
                  <a:lumMod val="65000"/>
                  <a:lumOff val="35000"/>
                </a:prstClr>
              </a:solidFill>
              <a:latin typeface="Rockwe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Rockwell"/>
            </a:endParaRPr>
          </a:p>
        </p:txBody>
      </p:sp>
    </p:spTree>
    <p:extLst>
      <p:ext uri="{BB962C8B-B14F-4D97-AF65-F5344CB8AC3E}">
        <p14:creationId xmlns:p14="http://schemas.microsoft.com/office/powerpoint/2010/main" val="3678295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3857" y="699249"/>
            <a:ext cx="4722580" cy="1612155"/>
          </a:xfrm>
          <a:prstGeom prst="rect">
            <a:avLst/>
          </a:prstGeom>
        </p:spPr>
        <p:txBody>
          <a:bodyPr/>
          <a:lstStyle/>
          <a:p>
            <a:r>
              <a:rPr lang="en-US"/>
              <a:t>Click to edit Master title style</a:t>
            </a:r>
            <a:endParaRPr/>
          </a:p>
        </p:txBody>
      </p:sp>
      <p:sp>
        <p:nvSpPr>
          <p:cNvPr id="3" name="Content Placeholder 2"/>
          <p:cNvSpPr>
            <a:spLocks noGrp="1"/>
          </p:cNvSpPr>
          <p:nvPr>
            <p:ph idx="1"/>
          </p:nvPr>
        </p:nvSpPr>
        <p:spPr>
          <a:xfrm>
            <a:off x="373860" y="2861738"/>
            <a:ext cx="5667235" cy="5987170"/>
          </a:xfrm>
          <a:prstGeom prst="rect">
            <a:avLst/>
          </a:prstGeo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2E147C75-ED0D-F542-A715-AF6244B5E9DD}" type="datetime1">
              <a:rPr lang="en-SG" smtClean="0">
                <a:solidFill>
                  <a:prstClr val="black">
                    <a:lumMod val="65000"/>
                    <a:lumOff val="35000"/>
                  </a:prstClr>
                </a:solidFill>
                <a:latin typeface="Rockwell"/>
              </a:rPr>
              <a:pPr/>
              <a:t>9/3/23</a:t>
            </a:fld>
            <a:endParaRPr lang="en-US">
              <a:solidFill>
                <a:prstClr val="black">
                  <a:lumMod val="65000"/>
                  <a:lumOff val="35000"/>
                </a:prstClr>
              </a:solidFill>
              <a:latin typeface="Rockwe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Rockwell"/>
            </a:endParaRPr>
          </a:p>
        </p:txBody>
      </p:sp>
    </p:spTree>
    <p:extLst>
      <p:ext uri="{BB962C8B-B14F-4D97-AF65-F5344CB8AC3E}">
        <p14:creationId xmlns:p14="http://schemas.microsoft.com/office/powerpoint/2010/main" val="2695514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6833" y="1379073"/>
            <a:ext cx="510989" cy="7469832"/>
          </a:xfrm>
          <a:prstGeom prst="rect">
            <a:avLst/>
          </a:prstGeom>
        </p:spPr>
        <p:txBody>
          <a:bodyPr vert="eaVert" anchor="t" anchorCtr="0"/>
          <a:lstStyle/>
          <a:p>
            <a:r>
              <a:rPr lang="en-US"/>
              <a:t>Click to edit Master title style</a:t>
            </a:r>
            <a:endParaRPr dirty="0"/>
          </a:p>
        </p:txBody>
      </p:sp>
      <p:sp>
        <p:nvSpPr>
          <p:cNvPr id="3" name="Vertical Text Placeholder 2"/>
          <p:cNvSpPr>
            <a:spLocks noGrp="1"/>
          </p:cNvSpPr>
          <p:nvPr>
            <p:ph type="body" orient="vert" idx="1"/>
          </p:nvPr>
        </p:nvSpPr>
        <p:spPr>
          <a:xfrm>
            <a:off x="342900" y="1782893"/>
            <a:ext cx="5143500" cy="7091239"/>
          </a:xfrm>
          <a:prstGeom prst="rect">
            <a:avLst/>
          </a:prstGeo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95C2A1D-5CE9-DB44-AC4C-C9675F451339}" type="datetime1">
              <a:rPr lang="en-SG" smtClean="0">
                <a:solidFill>
                  <a:prstClr val="black">
                    <a:lumMod val="65000"/>
                    <a:lumOff val="35000"/>
                  </a:prstClr>
                </a:solidFill>
                <a:latin typeface="Rockwell"/>
              </a:rPr>
              <a:pPr/>
              <a:t>9/3/23</a:t>
            </a:fld>
            <a:endParaRPr lang="en-US">
              <a:solidFill>
                <a:prstClr val="black">
                  <a:lumMod val="65000"/>
                  <a:lumOff val="35000"/>
                </a:prstClr>
              </a:solidFill>
              <a:latin typeface="Rockwe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9" name="TextBox 8"/>
          <p:cNvSpPr txBox="1"/>
          <p:nvPr/>
        </p:nvSpPr>
        <p:spPr>
          <a:xfrm rot="16200000">
            <a:off x="6354243" y="988270"/>
            <a:ext cx="376869" cy="446276"/>
          </a:xfrm>
          <a:prstGeom prst="rect">
            <a:avLst/>
          </a:prstGeom>
          <a:noFill/>
        </p:spPr>
        <p:txBody>
          <a:bodyPr wrap="square" lIns="0" tIns="0" rIns="0" bIns="0" rtlCol="0">
            <a:spAutoFit/>
          </a:bodyPr>
          <a:lstStyle/>
          <a:p>
            <a:r>
              <a:rPr sz="2900" b="1">
                <a:solidFill>
                  <a:srgbClr val="663366">
                    <a:lumMod val="60000"/>
                    <a:lumOff val="40000"/>
                  </a:srgbClr>
                </a:solidFill>
                <a:latin typeface="Rockwell"/>
              </a:rPr>
              <a:t>+</a:t>
            </a:r>
          </a:p>
        </p:txBody>
      </p:sp>
    </p:spTree>
    <p:extLst>
      <p:ext uri="{BB962C8B-B14F-4D97-AF65-F5344CB8AC3E}">
        <p14:creationId xmlns:p14="http://schemas.microsoft.com/office/powerpoint/2010/main" val="418957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2" name="Title 1"/>
          <p:cNvSpPr>
            <a:spLocks noGrp="1"/>
          </p:cNvSpPr>
          <p:nvPr>
            <p:ph type="title"/>
          </p:nvPr>
        </p:nvSpPr>
        <p:spPr>
          <a:xfrm>
            <a:off x="373860" y="194237"/>
            <a:ext cx="5667235" cy="1437341"/>
          </a:xfrm>
          <a:prstGeom prst="rect">
            <a:avLst/>
          </a:prstGeom>
        </p:spPr>
        <p:txBody>
          <a:bodyPr anchor="b" anchorCtr="0"/>
          <a:lstStyle/>
          <a:p>
            <a:r>
              <a:rPr lang="en-US"/>
              <a:t>Click to edit Master title style</a:t>
            </a:r>
            <a:endParaRPr/>
          </a:p>
        </p:txBody>
      </p:sp>
      <p:sp>
        <p:nvSpPr>
          <p:cNvPr id="3" name="Content Placeholder 2"/>
          <p:cNvSpPr>
            <a:spLocks noGrp="1"/>
          </p:cNvSpPr>
          <p:nvPr>
            <p:ph idx="1"/>
          </p:nvPr>
        </p:nvSpPr>
        <p:spPr>
          <a:xfrm>
            <a:off x="373860" y="2861738"/>
            <a:ext cx="5667235" cy="5987170"/>
          </a:xfrm>
          <a:prstGeom prst="rect">
            <a:avLst/>
          </a:prstGeo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9C1D085-B17D-8E4B-8104-DA1F399FF226}" type="datetime1">
              <a:rPr lang="en-SG" smtClean="0">
                <a:solidFill>
                  <a:prstClr val="black">
                    <a:lumMod val="65000"/>
                    <a:lumOff val="35000"/>
                  </a:prstClr>
                </a:solidFill>
                <a:latin typeface="Rockwell"/>
              </a:rPr>
              <a:pPr/>
              <a:t>9/3/23</a:t>
            </a:fld>
            <a:endParaRPr lang="en-US">
              <a:solidFill>
                <a:prstClr val="black">
                  <a:lumMod val="65000"/>
                  <a:lumOff val="35000"/>
                </a:prstClr>
              </a:solidFill>
              <a:latin typeface="Rockwe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10" name="Text Placeholder 3"/>
          <p:cNvSpPr>
            <a:spLocks noGrp="1"/>
          </p:cNvSpPr>
          <p:nvPr>
            <p:ph type="body" sz="half" idx="2"/>
          </p:nvPr>
        </p:nvSpPr>
        <p:spPr>
          <a:xfrm>
            <a:off x="373889" y="1631578"/>
            <a:ext cx="5669220" cy="1119011"/>
          </a:xfrm>
          <a:prstGeom prst="rect">
            <a:avLst/>
          </a:prstGeom>
        </p:spPr>
        <p:txBody>
          <a:bodyPr vert="horz" lIns="73362" tIns="36681" rIns="73362" bIns="36681" rtlCol="0" anchor="t" anchorCtr="0">
            <a:noAutofit/>
          </a:bodyPr>
          <a:lstStyle>
            <a:lvl1pPr marL="0" indent="0">
              <a:buNone/>
              <a:defRPr kumimoji="0" sz="1900" b="0" i="0" u="none" strike="noStrike" kern="1200" cap="none" spc="0" normalizeH="0" baseline="0">
                <a:ln>
                  <a:noFill/>
                </a:ln>
                <a:solidFill>
                  <a:schemeClr val="accent3"/>
                </a:solidFill>
                <a:effectLst/>
                <a:uLnTx/>
                <a:uFillTx/>
                <a:latin typeface="+mj-lt"/>
                <a:ea typeface="+mj-ea"/>
                <a:cs typeface="+mj-cs"/>
              </a:defRPr>
            </a:lvl1pPr>
            <a:lvl2pPr marL="366812" indent="0">
              <a:buNone/>
              <a:defRPr sz="1000"/>
            </a:lvl2pPr>
            <a:lvl3pPr marL="733623" indent="0">
              <a:buNone/>
              <a:defRPr sz="800"/>
            </a:lvl3pPr>
            <a:lvl4pPr marL="1100435" indent="0">
              <a:buNone/>
              <a:defRPr sz="700"/>
            </a:lvl4pPr>
            <a:lvl5pPr marL="1467246" indent="0">
              <a:buNone/>
              <a:defRPr sz="700"/>
            </a:lvl5pPr>
            <a:lvl6pPr marL="1834058" indent="0">
              <a:buNone/>
              <a:defRPr sz="700"/>
            </a:lvl6pPr>
            <a:lvl7pPr marL="2200869" indent="0">
              <a:buNone/>
              <a:defRPr sz="700"/>
            </a:lvl7pPr>
            <a:lvl8pPr marL="2567681" indent="0">
              <a:buNone/>
              <a:defRPr sz="700"/>
            </a:lvl8pPr>
            <a:lvl9pPr marL="2934492" indent="0">
              <a:buNone/>
              <a:defRPr sz="700"/>
            </a:lvl9pPr>
          </a:lstStyle>
          <a:p>
            <a:pPr marL="0" marR="0" lvl="0" indent="0" algn="l" defTabSz="733623"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extLst>
      <p:ext uri="{BB962C8B-B14F-4D97-AF65-F5344CB8AC3E}">
        <p14:creationId xmlns:p14="http://schemas.microsoft.com/office/powerpoint/2010/main" val="1307784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3600450" y="6680076"/>
            <a:ext cx="3028950" cy="1348317"/>
          </a:xfrm>
          <a:prstGeom prst="rect">
            <a:avLst/>
          </a:prstGeom>
        </p:spPr>
        <p:txBody>
          <a:bodyPr>
            <a:normAutofit/>
          </a:bodyPr>
          <a:lstStyle>
            <a:lvl1pPr>
              <a:defRPr sz="2200"/>
            </a:lvl1pPr>
          </a:lstStyle>
          <a:p>
            <a:r>
              <a:rPr lang="en-US"/>
              <a:t>Click to edit Master title style</a:t>
            </a:r>
            <a:endParaRPr/>
          </a:p>
        </p:txBody>
      </p:sp>
      <p:sp>
        <p:nvSpPr>
          <p:cNvPr id="3" name="Subtitle 2"/>
          <p:cNvSpPr>
            <a:spLocks noGrp="1"/>
          </p:cNvSpPr>
          <p:nvPr>
            <p:ph type="subTitle" idx="1"/>
          </p:nvPr>
        </p:nvSpPr>
        <p:spPr>
          <a:xfrm>
            <a:off x="3600450" y="8034872"/>
            <a:ext cx="3028950" cy="1081243"/>
          </a:xfrm>
          <a:prstGeom prst="rect">
            <a:avLst/>
          </a:prstGeom>
        </p:spPr>
        <p:txBody>
          <a:bodyPr>
            <a:normAutofit/>
          </a:bodyPr>
          <a:lstStyle>
            <a:lvl1pPr marL="0" indent="0" algn="l">
              <a:spcBef>
                <a:spcPts val="241"/>
              </a:spcBef>
              <a:buNone/>
              <a:defRPr sz="1100">
                <a:solidFill>
                  <a:schemeClr val="tx1">
                    <a:tint val="75000"/>
                  </a:schemeClr>
                </a:solidFill>
              </a:defRPr>
            </a:lvl1pPr>
            <a:lvl2pPr marL="366812" indent="0" algn="ctr">
              <a:buNone/>
              <a:defRPr>
                <a:solidFill>
                  <a:schemeClr val="tx1">
                    <a:tint val="75000"/>
                  </a:schemeClr>
                </a:solidFill>
              </a:defRPr>
            </a:lvl2pPr>
            <a:lvl3pPr marL="733623" indent="0" algn="ctr">
              <a:buNone/>
              <a:defRPr>
                <a:solidFill>
                  <a:schemeClr val="tx1">
                    <a:tint val="75000"/>
                  </a:schemeClr>
                </a:solidFill>
              </a:defRPr>
            </a:lvl3pPr>
            <a:lvl4pPr marL="1100435" indent="0" algn="ctr">
              <a:buNone/>
              <a:defRPr>
                <a:solidFill>
                  <a:schemeClr val="tx1">
                    <a:tint val="75000"/>
                  </a:schemeClr>
                </a:solidFill>
              </a:defRPr>
            </a:lvl4pPr>
            <a:lvl5pPr marL="1467246" indent="0" algn="ctr">
              <a:buNone/>
              <a:defRPr>
                <a:solidFill>
                  <a:schemeClr val="tx1">
                    <a:tint val="75000"/>
                  </a:schemeClr>
                </a:solidFill>
              </a:defRPr>
            </a:lvl5pPr>
            <a:lvl6pPr marL="1834058" indent="0" algn="ctr">
              <a:buNone/>
              <a:defRPr>
                <a:solidFill>
                  <a:schemeClr val="tx1">
                    <a:tint val="75000"/>
                  </a:schemeClr>
                </a:solidFill>
              </a:defRPr>
            </a:lvl6pPr>
            <a:lvl7pPr marL="2200869" indent="0" algn="ctr">
              <a:buNone/>
              <a:defRPr>
                <a:solidFill>
                  <a:schemeClr val="tx1">
                    <a:tint val="75000"/>
                  </a:schemeClr>
                </a:solidFill>
              </a:defRPr>
            </a:lvl7pPr>
            <a:lvl8pPr marL="2567681" indent="0" algn="ctr">
              <a:buNone/>
              <a:defRPr>
                <a:solidFill>
                  <a:schemeClr val="tx1">
                    <a:tint val="75000"/>
                  </a:schemeClr>
                </a:solidFill>
              </a:defRPr>
            </a:lvl8pPr>
            <a:lvl9pPr marL="2934492"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3600450" y="9281486"/>
            <a:ext cx="924486" cy="527403"/>
          </a:xfrm>
        </p:spPr>
        <p:txBody>
          <a:bodyPr/>
          <a:lstStyle>
            <a:lvl1pPr algn="l">
              <a:defRPr/>
            </a:lvl1pPr>
          </a:lstStyle>
          <a:p>
            <a:fld id="{D7375A6B-33E5-A548-B964-AE76AAE619B0}" type="datetime1">
              <a:rPr lang="en-SG" smtClean="0">
                <a:solidFill>
                  <a:prstClr val="black">
                    <a:lumMod val="65000"/>
                    <a:lumOff val="35000"/>
                  </a:prstClr>
                </a:solidFill>
                <a:latin typeface="Rockwell"/>
              </a:rPr>
              <a:pPr/>
              <a:t>9/3/23</a:t>
            </a:fld>
            <a:endParaRPr lang="en-US">
              <a:solidFill>
                <a:prstClr val="black">
                  <a:lumMod val="65000"/>
                  <a:lumOff val="35000"/>
                </a:prstClr>
              </a:solidFill>
              <a:latin typeface="Rockwell"/>
            </a:endParaRPr>
          </a:p>
        </p:txBody>
      </p:sp>
      <p:sp>
        <p:nvSpPr>
          <p:cNvPr id="5" name="Footer Placeholder 4"/>
          <p:cNvSpPr>
            <a:spLocks noGrp="1"/>
          </p:cNvSpPr>
          <p:nvPr>
            <p:ph type="ftr" sz="quarter" idx="11"/>
          </p:nvPr>
        </p:nvSpPr>
        <p:spPr>
          <a:xfrm>
            <a:off x="4733367" y="9281486"/>
            <a:ext cx="1963270" cy="527403"/>
          </a:xfrm>
        </p:spPr>
        <p:txBody>
          <a:bodyPr/>
          <a:lstStyle>
            <a:lvl1pPr algn="r">
              <a:defRPr/>
            </a:lvl1pPr>
          </a:lstStyle>
          <a:p>
            <a:endParaRPr lang="en-US">
              <a:solidFill>
                <a:prstClr val="black">
                  <a:lumMod val="65000"/>
                  <a:lumOff val="35000"/>
                </a:prstClr>
              </a:solidFill>
              <a:latin typeface="Rockwell"/>
            </a:endParaRPr>
          </a:p>
        </p:txBody>
      </p:sp>
      <p:sp>
        <p:nvSpPr>
          <p:cNvPr id="7" name="Rectangle 6"/>
          <p:cNvSpPr/>
          <p:nvPr/>
        </p:nvSpPr>
        <p:spPr>
          <a:xfrm>
            <a:off x="211936" y="330200"/>
            <a:ext cx="3176587" cy="8951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8" name="Rectangle 7"/>
          <p:cNvSpPr/>
          <p:nvPr/>
        </p:nvSpPr>
        <p:spPr>
          <a:xfrm>
            <a:off x="3468291" y="330200"/>
            <a:ext cx="1543050" cy="29453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10" name="Rectangle 9"/>
          <p:cNvSpPr/>
          <p:nvPr/>
        </p:nvSpPr>
        <p:spPr>
          <a:xfrm>
            <a:off x="3468291" y="3434080"/>
            <a:ext cx="1543050" cy="29453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13" name="Picture Placeholder 12"/>
          <p:cNvSpPr>
            <a:spLocks noGrp="1"/>
          </p:cNvSpPr>
          <p:nvPr>
            <p:ph type="pic" sz="quarter" idx="12"/>
          </p:nvPr>
        </p:nvSpPr>
        <p:spPr>
          <a:xfrm>
            <a:off x="3468291" y="330200"/>
            <a:ext cx="1543050" cy="2945384"/>
          </a:xfrm>
          <a:prstGeom prst="rect">
            <a:avLst/>
          </a:prstGeo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3"/>
          </p:nvPr>
        </p:nvSpPr>
        <p:spPr>
          <a:xfrm>
            <a:off x="5101829" y="3434080"/>
            <a:ext cx="1543050" cy="2945384"/>
          </a:xfrm>
          <a:prstGeom prst="rect">
            <a:avLst/>
          </a:prstGeom>
        </p:spPr>
        <p:txBody>
          <a:bodyPr/>
          <a:lstStyle>
            <a:lvl1pPr>
              <a:buNone/>
              <a:defRPr/>
            </a:lvl1pPr>
          </a:lstStyle>
          <a:p>
            <a:r>
              <a:rPr lang="en-US"/>
              <a:t>Drag picture to placeholder or click icon to add</a:t>
            </a:r>
            <a:endParaRPr/>
          </a:p>
        </p:txBody>
      </p:sp>
      <p:sp>
        <p:nvSpPr>
          <p:cNvPr id="16" name="Text Placeholder 3"/>
          <p:cNvSpPr>
            <a:spLocks noGrp="1"/>
          </p:cNvSpPr>
          <p:nvPr>
            <p:ph type="body" sz="half" idx="2"/>
          </p:nvPr>
        </p:nvSpPr>
        <p:spPr>
          <a:xfrm>
            <a:off x="642938" y="2570385"/>
            <a:ext cx="2314575" cy="2947974"/>
          </a:xfrm>
          <a:prstGeom prst="rect">
            <a:avLst/>
          </a:prstGeom>
        </p:spPr>
        <p:txBody>
          <a:bodyPr lIns="36681" tIns="36681" rIns="36681" anchor="t">
            <a:noAutofit/>
          </a:bodyPr>
          <a:lstStyle>
            <a:lvl1pPr marL="0" indent="0" algn="ctr">
              <a:spcBef>
                <a:spcPts val="481"/>
              </a:spcBef>
              <a:buNone/>
              <a:defRPr sz="3700">
                <a:solidFill>
                  <a:schemeClr val="bg1"/>
                </a:solidFill>
              </a:defRPr>
            </a:lvl1pPr>
            <a:lvl2pPr>
              <a:defRPr sz="1000"/>
            </a:lvl2pPr>
            <a:lvl3pPr>
              <a:defRPr sz="800"/>
            </a:lvl3pPr>
            <a:lvl4pPr>
              <a:defRPr sz="700"/>
            </a:lvl4pPr>
            <a:lvl5pPr>
              <a:defRPr sz="7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1832653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494180" y="1912087"/>
            <a:ext cx="6150699" cy="75834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2" name="Title 1"/>
          <p:cNvSpPr>
            <a:spLocks noGrp="1"/>
          </p:cNvSpPr>
          <p:nvPr>
            <p:ph type="title"/>
          </p:nvPr>
        </p:nvSpPr>
        <p:spPr>
          <a:xfrm>
            <a:off x="1714500" y="4512737"/>
            <a:ext cx="4229100" cy="1967442"/>
          </a:xfrm>
          <a:prstGeom prst="rect">
            <a:avLst/>
          </a:prstGeom>
        </p:spPr>
        <p:txBody>
          <a:bodyPr anchor="b" anchorCtr="0">
            <a:normAutofit/>
          </a:bodyPr>
          <a:lstStyle>
            <a:lvl1pPr algn="l">
              <a:defRPr sz="26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14500" y="6493940"/>
            <a:ext cx="4229100" cy="2166937"/>
          </a:xfrm>
          <a:prstGeom prst="rect">
            <a:avLst/>
          </a:prstGeom>
        </p:spPr>
        <p:txBody>
          <a:bodyPr anchor="t" anchorCtr="0">
            <a:normAutofit/>
          </a:bodyPr>
          <a:lstStyle>
            <a:lvl1pPr marL="0" indent="0">
              <a:spcBef>
                <a:spcPts val="241"/>
              </a:spcBef>
              <a:buNone/>
              <a:defRPr sz="1100" cap="none" baseline="0">
                <a:solidFill>
                  <a:schemeClr val="bg1"/>
                </a:solidFill>
              </a:defRPr>
            </a:lvl1pPr>
            <a:lvl2pPr marL="366812" indent="0">
              <a:buNone/>
              <a:defRPr sz="1400">
                <a:solidFill>
                  <a:schemeClr val="tx1">
                    <a:tint val="75000"/>
                  </a:schemeClr>
                </a:solidFill>
              </a:defRPr>
            </a:lvl2pPr>
            <a:lvl3pPr marL="733623" indent="0">
              <a:buNone/>
              <a:defRPr sz="1300">
                <a:solidFill>
                  <a:schemeClr val="tx1">
                    <a:tint val="75000"/>
                  </a:schemeClr>
                </a:solidFill>
              </a:defRPr>
            </a:lvl3pPr>
            <a:lvl4pPr marL="1100435" indent="0">
              <a:buNone/>
              <a:defRPr sz="1100">
                <a:solidFill>
                  <a:schemeClr val="tx1">
                    <a:tint val="75000"/>
                  </a:schemeClr>
                </a:solidFill>
              </a:defRPr>
            </a:lvl4pPr>
            <a:lvl5pPr marL="1467246" indent="0">
              <a:buNone/>
              <a:defRPr sz="1100">
                <a:solidFill>
                  <a:schemeClr val="tx1">
                    <a:tint val="75000"/>
                  </a:schemeClr>
                </a:solidFill>
              </a:defRPr>
            </a:lvl5pPr>
            <a:lvl6pPr marL="1834058" indent="0">
              <a:buNone/>
              <a:defRPr sz="1100">
                <a:solidFill>
                  <a:schemeClr val="tx1">
                    <a:tint val="75000"/>
                  </a:schemeClr>
                </a:solidFill>
              </a:defRPr>
            </a:lvl6pPr>
            <a:lvl7pPr marL="2200869" indent="0">
              <a:buNone/>
              <a:defRPr sz="1100">
                <a:solidFill>
                  <a:schemeClr val="tx1">
                    <a:tint val="75000"/>
                  </a:schemeClr>
                </a:solidFill>
              </a:defRPr>
            </a:lvl7pPr>
            <a:lvl8pPr marL="2567681" indent="0">
              <a:buNone/>
              <a:defRPr sz="1100">
                <a:solidFill>
                  <a:schemeClr val="tx1">
                    <a:tint val="75000"/>
                  </a:schemeClr>
                </a:solidFill>
              </a:defRPr>
            </a:lvl8pPr>
            <a:lvl9pPr marL="2934492"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94181" y="9026013"/>
            <a:ext cx="1106020" cy="527403"/>
          </a:xfrm>
        </p:spPr>
        <p:txBody>
          <a:bodyPr/>
          <a:lstStyle>
            <a:lvl1pPr algn="l">
              <a:defRPr>
                <a:solidFill>
                  <a:schemeClr val="bg1"/>
                </a:solidFill>
              </a:defRPr>
            </a:lvl1pPr>
          </a:lstStyle>
          <a:p>
            <a:fld id="{F89D6137-996E-5540-97D4-3ADEF4D8C11C}" type="datetime1">
              <a:rPr lang="en-SG" smtClean="0">
                <a:solidFill>
                  <a:prstClr val="white"/>
                </a:solidFill>
                <a:latin typeface="Rockwell"/>
              </a:rPr>
              <a:pPr/>
              <a:t>9/3/23</a:t>
            </a:fld>
            <a:endParaRPr lang="en-US">
              <a:solidFill>
                <a:prstClr val="white"/>
              </a:solidFill>
              <a:latin typeface="Rockwell"/>
            </a:endParaRPr>
          </a:p>
        </p:txBody>
      </p:sp>
      <p:sp>
        <p:nvSpPr>
          <p:cNvPr id="5" name="Footer Placeholder 4"/>
          <p:cNvSpPr>
            <a:spLocks noGrp="1"/>
          </p:cNvSpPr>
          <p:nvPr>
            <p:ph type="ftr" sz="quarter" idx="11"/>
          </p:nvPr>
        </p:nvSpPr>
        <p:spPr>
          <a:xfrm>
            <a:off x="1714500" y="9026013"/>
            <a:ext cx="4229100" cy="527403"/>
          </a:xfrm>
        </p:spPr>
        <p:txBody>
          <a:bodyPr/>
          <a:lstStyle>
            <a:lvl1pPr>
              <a:defRPr>
                <a:solidFill>
                  <a:schemeClr val="bg1"/>
                </a:solidFill>
              </a:defRPr>
            </a:lvl1pPr>
          </a:lstStyle>
          <a:p>
            <a:endParaRPr lang="en-US">
              <a:solidFill>
                <a:prstClr val="white"/>
              </a:solidFill>
              <a:latin typeface="Rockwell"/>
            </a:endParaRPr>
          </a:p>
        </p:txBody>
      </p:sp>
      <p:sp>
        <p:nvSpPr>
          <p:cNvPr id="6" name="Slide Number Placeholder 5"/>
          <p:cNvSpPr>
            <a:spLocks noGrp="1"/>
          </p:cNvSpPr>
          <p:nvPr>
            <p:ph type="sldNum" sz="quarter" idx="12"/>
          </p:nvPr>
        </p:nvSpPr>
        <p:spPr>
          <a:xfrm>
            <a:off x="6229354" y="9026013"/>
            <a:ext cx="415529" cy="527403"/>
          </a:xfrm>
          <a:prstGeom prst="rect">
            <a:avLst/>
          </a:prstGeom>
        </p:spPr>
        <p:txBody>
          <a:bodyPr lIns="73362" tIns="36681" rIns="73362" bIns="36681"/>
          <a:lstStyle/>
          <a:p>
            <a:fld id="{9D82CEFA-F2D8-2B40-BA1A-983DA646FF6E}" type="slidenum">
              <a:rPr lang="en-US" smtClean="0">
                <a:solidFill>
                  <a:prstClr val="black"/>
                </a:solidFill>
                <a:latin typeface="Rockwell"/>
              </a:rPr>
              <a:pPr/>
              <a:t>‹#›</a:t>
            </a:fld>
            <a:endParaRPr lang="en-US">
              <a:solidFill>
                <a:prstClr val="black"/>
              </a:solidFill>
              <a:latin typeface="Rockwell"/>
            </a:endParaRPr>
          </a:p>
        </p:txBody>
      </p:sp>
      <p:sp>
        <p:nvSpPr>
          <p:cNvPr id="8" name="TextBox 7"/>
          <p:cNvSpPr txBox="1"/>
          <p:nvPr/>
        </p:nvSpPr>
        <p:spPr>
          <a:xfrm>
            <a:off x="1502711" y="4493318"/>
            <a:ext cx="195681" cy="492443"/>
          </a:xfrm>
          <a:prstGeom prst="rect">
            <a:avLst/>
          </a:prstGeom>
          <a:noFill/>
        </p:spPr>
        <p:txBody>
          <a:bodyPr wrap="square" lIns="0" tIns="0" rIns="0" bIns="0" rtlCol="0">
            <a:spAutoFit/>
          </a:bodyPr>
          <a:lstStyle/>
          <a:p>
            <a:r>
              <a:rPr sz="3200" b="1">
                <a:solidFill>
                  <a:srgbClr val="663366">
                    <a:lumMod val="60000"/>
                    <a:lumOff val="40000"/>
                  </a:srgbClr>
                </a:solidFill>
                <a:latin typeface="Rockwell"/>
              </a:rPr>
              <a:t>+</a:t>
            </a:r>
          </a:p>
        </p:txBody>
      </p:sp>
      <p:sp>
        <p:nvSpPr>
          <p:cNvPr id="9" name="Rectangle 8"/>
          <p:cNvSpPr/>
          <p:nvPr/>
        </p:nvSpPr>
        <p:spPr>
          <a:xfrm>
            <a:off x="214314" y="330202"/>
            <a:ext cx="159544" cy="91653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Tree>
    <p:extLst>
      <p:ext uri="{BB962C8B-B14F-4D97-AF65-F5344CB8AC3E}">
        <p14:creationId xmlns:p14="http://schemas.microsoft.com/office/powerpoint/2010/main" val="3695338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0" name="TextBox 9"/>
          <p:cNvSpPr txBox="1"/>
          <p:nvPr/>
        </p:nvSpPr>
        <p:spPr>
          <a:xfrm>
            <a:off x="167390" y="330200"/>
            <a:ext cx="195681" cy="446276"/>
          </a:xfrm>
          <a:prstGeom prst="rect">
            <a:avLst/>
          </a:prstGeom>
          <a:noFill/>
        </p:spPr>
        <p:txBody>
          <a:bodyPr wrap="square" lIns="0" tIns="0" rIns="0" bIns="0" rtlCol="0">
            <a:spAutoFit/>
          </a:bodyPr>
          <a:lstStyle/>
          <a:p>
            <a:r>
              <a:rPr sz="2900" b="1">
                <a:solidFill>
                  <a:srgbClr val="663366">
                    <a:lumMod val="60000"/>
                    <a:lumOff val="40000"/>
                  </a:srgbClr>
                </a:solidFill>
                <a:latin typeface="Rockwell"/>
              </a:rPr>
              <a:t>+</a:t>
            </a:r>
          </a:p>
        </p:txBody>
      </p:sp>
      <p:sp>
        <p:nvSpPr>
          <p:cNvPr id="2" name="Title 1"/>
          <p:cNvSpPr>
            <a:spLocks noGrp="1"/>
          </p:cNvSpPr>
          <p:nvPr>
            <p:ph type="title"/>
          </p:nvPr>
        </p:nvSpPr>
        <p:spPr>
          <a:xfrm>
            <a:off x="373857" y="699249"/>
            <a:ext cx="4722580" cy="1612155"/>
          </a:xfrm>
          <a:prstGeom prst="rect">
            <a:avLst/>
          </a:prstGeom>
        </p:spPr>
        <p:txBody>
          <a:bodyPr/>
          <a:lstStyle/>
          <a:p>
            <a:r>
              <a:rPr lang="en-US"/>
              <a:t>Click to edit Master title style</a:t>
            </a:r>
            <a:endParaRPr/>
          </a:p>
        </p:txBody>
      </p:sp>
      <p:sp>
        <p:nvSpPr>
          <p:cNvPr id="3" name="Content Placeholder 2"/>
          <p:cNvSpPr>
            <a:spLocks noGrp="1"/>
          </p:cNvSpPr>
          <p:nvPr>
            <p:ph sz="half" idx="1"/>
          </p:nvPr>
        </p:nvSpPr>
        <p:spPr>
          <a:xfrm>
            <a:off x="373888" y="2868616"/>
            <a:ext cx="2743200" cy="5980289"/>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3299909" y="2868616"/>
            <a:ext cx="2743200" cy="5980289"/>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52A5D29C-40EF-F447-88FE-0EA6CB16E394}" type="datetime1">
              <a:rPr lang="en-SG" smtClean="0">
                <a:solidFill>
                  <a:prstClr val="black">
                    <a:lumMod val="65000"/>
                    <a:lumOff val="35000"/>
                  </a:prstClr>
                </a:solidFill>
                <a:latin typeface="Rockwell"/>
              </a:rPr>
              <a:pPr/>
              <a:t>9/3/23</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latin typeface="Rockwell"/>
            </a:endParaRPr>
          </a:p>
        </p:txBody>
      </p:sp>
    </p:spTree>
    <p:extLst>
      <p:ext uri="{BB962C8B-B14F-4D97-AF65-F5344CB8AC3E}">
        <p14:creationId xmlns:p14="http://schemas.microsoft.com/office/powerpoint/2010/main" val="3769016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extBox 11"/>
          <p:cNvSpPr txBox="1"/>
          <p:nvPr/>
        </p:nvSpPr>
        <p:spPr>
          <a:xfrm>
            <a:off x="167390" y="330200"/>
            <a:ext cx="195681" cy="446276"/>
          </a:xfrm>
          <a:prstGeom prst="rect">
            <a:avLst/>
          </a:prstGeom>
          <a:noFill/>
        </p:spPr>
        <p:txBody>
          <a:bodyPr wrap="square" lIns="0" tIns="0" rIns="0" bIns="0" rtlCol="0">
            <a:spAutoFit/>
          </a:bodyPr>
          <a:lstStyle/>
          <a:p>
            <a:r>
              <a:rPr sz="2900" b="1">
                <a:solidFill>
                  <a:srgbClr val="663366">
                    <a:lumMod val="60000"/>
                    <a:lumOff val="40000"/>
                  </a:srgbClr>
                </a:solidFill>
                <a:latin typeface="Rockwell"/>
              </a:rPr>
              <a:t>+</a:t>
            </a:r>
          </a:p>
        </p:txBody>
      </p:sp>
      <p:sp>
        <p:nvSpPr>
          <p:cNvPr id="2" name="Title 1"/>
          <p:cNvSpPr>
            <a:spLocks noGrp="1"/>
          </p:cNvSpPr>
          <p:nvPr>
            <p:ph type="title"/>
          </p:nvPr>
        </p:nvSpPr>
        <p:spPr>
          <a:xfrm>
            <a:off x="373857" y="699249"/>
            <a:ext cx="4722580" cy="1612155"/>
          </a:xfrm>
          <a:prstGeom prst="rect">
            <a:avLst/>
          </a:prstGeom>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373156" y="3535089"/>
            <a:ext cx="2743200" cy="5313818"/>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3299909" y="3535089"/>
            <a:ext cx="2743200" cy="5313818"/>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B5E83F7B-FE3F-014F-BFE1-34452693E3D0}" type="datetime1">
              <a:rPr lang="en-SG" smtClean="0">
                <a:solidFill>
                  <a:prstClr val="black">
                    <a:lumMod val="65000"/>
                    <a:lumOff val="35000"/>
                  </a:prstClr>
                </a:solidFill>
                <a:latin typeface="Rockwell"/>
              </a:rPr>
              <a:pPr/>
              <a:t>9/3/23</a:t>
            </a:fld>
            <a:endParaRPr lang="en-US">
              <a:solidFill>
                <a:prstClr val="black">
                  <a:lumMod val="65000"/>
                  <a:lumOff val="35000"/>
                </a:prstClr>
              </a:solidFill>
              <a:latin typeface="Rockwe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3" name="Text Placeholder 2"/>
          <p:cNvSpPr>
            <a:spLocks noGrp="1"/>
          </p:cNvSpPr>
          <p:nvPr>
            <p:ph type="body" idx="1"/>
          </p:nvPr>
        </p:nvSpPr>
        <p:spPr>
          <a:xfrm>
            <a:off x="373156" y="2991230"/>
            <a:ext cx="2743200" cy="466164"/>
          </a:xfrm>
          <a:prstGeom prst="rect">
            <a:avLst/>
          </a:prstGeom>
          <a:solidFill>
            <a:schemeClr val="accent3"/>
          </a:solidFill>
        </p:spPr>
        <p:txBody>
          <a:bodyPr tIns="0" bIns="0" anchor="ctr" anchorCtr="0">
            <a:noAutofit/>
          </a:bodyPr>
          <a:lstStyle>
            <a:lvl1pPr marL="0" indent="0" algn="ctr">
              <a:spcBef>
                <a:spcPts val="0"/>
              </a:spcBef>
              <a:buNone/>
              <a:defRPr sz="1400" b="0">
                <a:solidFill>
                  <a:schemeClr val="bg1"/>
                </a:solidFill>
              </a:defRPr>
            </a:lvl1pPr>
            <a:lvl2pPr marL="366812" indent="0">
              <a:buNone/>
              <a:defRPr sz="1600" b="1"/>
            </a:lvl2pPr>
            <a:lvl3pPr marL="733623" indent="0">
              <a:buNone/>
              <a:defRPr sz="1400" b="1"/>
            </a:lvl3pPr>
            <a:lvl4pPr marL="1100435" indent="0">
              <a:buNone/>
              <a:defRPr sz="1300" b="1"/>
            </a:lvl4pPr>
            <a:lvl5pPr marL="1467246" indent="0">
              <a:buNone/>
              <a:defRPr sz="1300" b="1"/>
            </a:lvl5pPr>
            <a:lvl6pPr marL="1834058" indent="0">
              <a:buNone/>
              <a:defRPr sz="1300" b="1"/>
            </a:lvl6pPr>
            <a:lvl7pPr marL="2200869" indent="0">
              <a:buNone/>
              <a:defRPr sz="1300" b="1"/>
            </a:lvl7pPr>
            <a:lvl8pPr marL="2567681" indent="0">
              <a:buNone/>
              <a:defRPr sz="1300" b="1"/>
            </a:lvl8pPr>
            <a:lvl9pPr marL="2934492" indent="0">
              <a:buNone/>
              <a:defRPr sz="1300" b="1"/>
            </a:lvl9pPr>
          </a:lstStyle>
          <a:p>
            <a:pPr lvl="0"/>
            <a:r>
              <a:rPr lang="en-US"/>
              <a:t>Click to edit Master text styles</a:t>
            </a:r>
          </a:p>
        </p:txBody>
      </p:sp>
      <p:sp>
        <p:nvSpPr>
          <p:cNvPr id="5" name="Text Placeholder 4"/>
          <p:cNvSpPr>
            <a:spLocks noGrp="1"/>
          </p:cNvSpPr>
          <p:nvPr>
            <p:ph type="body" sz="quarter" idx="3"/>
          </p:nvPr>
        </p:nvSpPr>
        <p:spPr>
          <a:xfrm>
            <a:off x="3299909" y="2991230"/>
            <a:ext cx="2743200" cy="466164"/>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400" b="0">
                <a:solidFill>
                  <a:schemeClr val="bg1"/>
                </a:solidFill>
              </a:defRPr>
            </a:lvl1pPr>
            <a:lvl2pPr marL="366812" indent="0">
              <a:buNone/>
              <a:defRPr sz="1600" b="1"/>
            </a:lvl2pPr>
            <a:lvl3pPr marL="733623" indent="0">
              <a:buNone/>
              <a:defRPr sz="1400" b="1"/>
            </a:lvl3pPr>
            <a:lvl4pPr marL="1100435" indent="0">
              <a:buNone/>
              <a:defRPr sz="1300" b="1"/>
            </a:lvl4pPr>
            <a:lvl5pPr marL="1467246" indent="0">
              <a:buNone/>
              <a:defRPr sz="1300" b="1"/>
            </a:lvl5pPr>
            <a:lvl6pPr marL="1834058" indent="0">
              <a:buNone/>
              <a:defRPr sz="1300" b="1"/>
            </a:lvl6pPr>
            <a:lvl7pPr marL="2200869" indent="0">
              <a:buNone/>
              <a:defRPr sz="1300" b="1"/>
            </a:lvl7pPr>
            <a:lvl8pPr marL="2567681" indent="0">
              <a:buNone/>
              <a:defRPr sz="1300" b="1"/>
            </a:lvl8pPr>
            <a:lvl9pPr marL="2934492" indent="0">
              <a:buNone/>
              <a:defRPr sz="1300" b="1"/>
            </a:lvl9pPr>
          </a:lstStyle>
          <a:p>
            <a:pPr lvl="0"/>
            <a:r>
              <a:rPr lang="en-US"/>
              <a:t>Click to edit Master text styles</a:t>
            </a:r>
          </a:p>
        </p:txBody>
      </p:sp>
    </p:spTree>
    <p:extLst>
      <p:ext uri="{BB962C8B-B14F-4D97-AF65-F5344CB8AC3E}">
        <p14:creationId xmlns:p14="http://schemas.microsoft.com/office/powerpoint/2010/main" val="3311501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167390" y="330200"/>
            <a:ext cx="195681" cy="446276"/>
          </a:xfrm>
          <a:prstGeom prst="rect">
            <a:avLst/>
          </a:prstGeom>
          <a:noFill/>
        </p:spPr>
        <p:txBody>
          <a:bodyPr wrap="square" lIns="0" tIns="0" rIns="0" bIns="0" rtlCol="0">
            <a:spAutoFit/>
          </a:bodyPr>
          <a:lstStyle/>
          <a:p>
            <a:r>
              <a:rPr sz="2900" b="1">
                <a:solidFill>
                  <a:srgbClr val="663366">
                    <a:lumMod val="60000"/>
                    <a:lumOff val="40000"/>
                  </a:srgbClr>
                </a:solidFill>
                <a:latin typeface="Rockwell"/>
              </a:rPr>
              <a:t>+</a:t>
            </a:r>
          </a:p>
        </p:txBody>
      </p:sp>
      <p:sp>
        <p:nvSpPr>
          <p:cNvPr id="2" name="Title 1"/>
          <p:cNvSpPr>
            <a:spLocks noGrp="1"/>
          </p:cNvSpPr>
          <p:nvPr>
            <p:ph type="title"/>
          </p:nvPr>
        </p:nvSpPr>
        <p:spPr>
          <a:xfrm>
            <a:off x="373857" y="699249"/>
            <a:ext cx="4722580" cy="1612155"/>
          </a:xfrm>
          <a:prstGeom prst="rect">
            <a:avLst/>
          </a:prstGeom>
        </p:spPr>
        <p:txBody>
          <a:bodyPr/>
          <a:lstStyle/>
          <a:p>
            <a:r>
              <a:rPr lang="en-US"/>
              <a:t>Click to edit Master title style</a:t>
            </a:r>
            <a:endParaRPr/>
          </a:p>
        </p:txBody>
      </p:sp>
      <p:sp>
        <p:nvSpPr>
          <p:cNvPr id="3" name="Content Placeholder 2"/>
          <p:cNvSpPr>
            <a:spLocks noGrp="1"/>
          </p:cNvSpPr>
          <p:nvPr>
            <p:ph sz="half" idx="1"/>
          </p:nvPr>
        </p:nvSpPr>
        <p:spPr>
          <a:xfrm>
            <a:off x="373890" y="2868613"/>
            <a:ext cx="5676868" cy="2839720"/>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4D05C8E7-E27C-994A-84C4-F881A03ACB87}" type="datetime1">
              <a:rPr lang="en-SG" smtClean="0">
                <a:solidFill>
                  <a:prstClr val="black">
                    <a:lumMod val="65000"/>
                    <a:lumOff val="35000"/>
                  </a:prstClr>
                </a:solidFill>
                <a:latin typeface="Rockwell"/>
              </a:rPr>
              <a:pPr/>
              <a:t>9/3/23</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13" name="Content Placeholder 2"/>
          <p:cNvSpPr>
            <a:spLocks noGrp="1"/>
          </p:cNvSpPr>
          <p:nvPr>
            <p:ph sz="half" idx="14"/>
          </p:nvPr>
        </p:nvSpPr>
        <p:spPr>
          <a:xfrm>
            <a:off x="373890" y="6016061"/>
            <a:ext cx="5676868" cy="2839720"/>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02682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10" name="TextBox 9"/>
          <p:cNvSpPr txBox="1"/>
          <p:nvPr/>
        </p:nvSpPr>
        <p:spPr>
          <a:xfrm>
            <a:off x="167390" y="330200"/>
            <a:ext cx="195681" cy="446276"/>
          </a:xfrm>
          <a:prstGeom prst="rect">
            <a:avLst/>
          </a:prstGeom>
          <a:noFill/>
        </p:spPr>
        <p:txBody>
          <a:bodyPr wrap="square" lIns="0" tIns="0" rIns="0" bIns="0" rtlCol="0">
            <a:spAutoFit/>
          </a:bodyPr>
          <a:lstStyle/>
          <a:p>
            <a:r>
              <a:rPr sz="2900" b="1">
                <a:solidFill>
                  <a:srgbClr val="663366">
                    <a:lumMod val="60000"/>
                    <a:lumOff val="40000"/>
                  </a:srgbClr>
                </a:solidFill>
                <a:latin typeface="Rockwell"/>
              </a:rPr>
              <a:t>+</a:t>
            </a:r>
          </a:p>
        </p:txBody>
      </p:sp>
      <p:sp>
        <p:nvSpPr>
          <p:cNvPr id="2" name="Title 1"/>
          <p:cNvSpPr>
            <a:spLocks noGrp="1"/>
          </p:cNvSpPr>
          <p:nvPr>
            <p:ph type="title"/>
          </p:nvPr>
        </p:nvSpPr>
        <p:spPr>
          <a:xfrm>
            <a:off x="373857" y="699249"/>
            <a:ext cx="4722580" cy="1612155"/>
          </a:xfrm>
          <a:prstGeom prst="rect">
            <a:avLst/>
          </a:prstGeom>
        </p:spPr>
        <p:txBody>
          <a:bodyPr/>
          <a:lstStyle/>
          <a:p>
            <a:r>
              <a:rPr lang="en-US"/>
              <a:t>Click to edit Master title style</a:t>
            </a:r>
            <a:endParaRPr/>
          </a:p>
        </p:txBody>
      </p:sp>
      <p:sp>
        <p:nvSpPr>
          <p:cNvPr id="3" name="Content Placeholder 2"/>
          <p:cNvSpPr>
            <a:spLocks noGrp="1"/>
          </p:cNvSpPr>
          <p:nvPr>
            <p:ph sz="half" idx="1"/>
          </p:nvPr>
        </p:nvSpPr>
        <p:spPr>
          <a:xfrm>
            <a:off x="3307556" y="2868613"/>
            <a:ext cx="2743200" cy="2839720"/>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B702E652-F982-D64F-9C16-9D4D6811967A}" type="datetime1">
              <a:rPr lang="en-SG" smtClean="0">
                <a:solidFill>
                  <a:prstClr val="black">
                    <a:lumMod val="65000"/>
                    <a:lumOff val="35000"/>
                  </a:prstClr>
                </a:solidFill>
                <a:latin typeface="Rockwell"/>
              </a:rPr>
              <a:pPr/>
              <a:t>9/3/23</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11" name="Content Placeholder 2"/>
          <p:cNvSpPr>
            <a:spLocks noGrp="1"/>
          </p:cNvSpPr>
          <p:nvPr>
            <p:ph sz="half" idx="15"/>
          </p:nvPr>
        </p:nvSpPr>
        <p:spPr>
          <a:xfrm>
            <a:off x="373888" y="2868616"/>
            <a:ext cx="2743200" cy="5980289"/>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3307556" y="6022848"/>
            <a:ext cx="2743200" cy="2839720"/>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627749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096436" y="9278518"/>
            <a:ext cx="1600200" cy="527403"/>
          </a:xfrm>
          <a:prstGeom prst="rect">
            <a:avLst/>
          </a:prstGeom>
        </p:spPr>
        <p:txBody>
          <a:bodyPr vert="horz" lIns="73362" tIns="36681" rIns="73362" bIns="36681" rtlCol="0" anchor="ctr"/>
          <a:lstStyle>
            <a:lvl1pPr algn="r">
              <a:defRPr sz="900">
                <a:solidFill>
                  <a:schemeClr val="tx1">
                    <a:lumMod val="65000"/>
                    <a:lumOff val="35000"/>
                  </a:schemeClr>
                </a:solidFill>
              </a:defRPr>
            </a:lvl1pPr>
          </a:lstStyle>
          <a:p>
            <a:fld id="{AABDF32A-A7AF-044B-81F0-860C69543A92}" type="datetime1">
              <a:rPr lang="en-SG" smtClean="0">
                <a:solidFill>
                  <a:prstClr val="black">
                    <a:lumMod val="65000"/>
                    <a:lumOff val="35000"/>
                  </a:prstClr>
                </a:solidFill>
                <a:latin typeface="Rockwell"/>
              </a:rPr>
              <a:pPr/>
              <a:t>9/3/23</a:t>
            </a:fld>
            <a:endParaRPr lang="en-US">
              <a:solidFill>
                <a:prstClr val="black">
                  <a:lumMod val="65000"/>
                  <a:lumOff val="35000"/>
                </a:prstClr>
              </a:solidFill>
              <a:latin typeface="Rockwell"/>
            </a:endParaRPr>
          </a:p>
        </p:txBody>
      </p:sp>
      <p:sp>
        <p:nvSpPr>
          <p:cNvPr id="5" name="Footer Placeholder 4"/>
          <p:cNvSpPr>
            <a:spLocks noGrp="1"/>
          </p:cNvSpPr>
          <p:nvPr>
            <p:ph type="ftr" sz="quarter" idx="3"/>
          </p:nvPr>
        </p:nvSpPr>
        <p:spPr>
          <a:xfrm>
            <a:off x="151281" y="9278518"/>
            <a:ext cx="4592170" cy="527403"/>
          </a:xfrm>
          <a:prstGeom prst="rect">
            <a:avLst/>
          </a:prstGeom>
        </p:spPr>
        <p:txBody>
          <a:bodyPr vert="horz" lIns="73362" tIns="36681" rIns="73362" bIns="36681" rtlCol="0" anchor="ctr"/>
          <a:lstStyle>
            <a:lvl1pPr algn="l">
              <a:defRPr sz="900">
                <a:solidFill>
                  <a:schemeClr val="tx1">
                    <a:lumMod val="65000"/>
                    <a:lumOff val="35000"/>
                  </a:schemeClr>
                </a:solidFill>
              </a:defRPr>
            </a:lvl1pPr>
          </a:lstStyle>
          <a:p>
            <a:endParaRPr lang="en-US">
              <a:solidFill>
                <a:prstClr val="black">
                  <a:lumMod val="65000"/>
                  <a:lumOff val="35000"/>
                </a:prstClr>
              </a:solidFill>
              <a:latin typeface="Rockwell"/>
            </a:endParaRPr>
          </a:p>
        </p:txBody>
      </p:sp>
    </p:spTree>
    <p:extLst>
      <p:ext uri="{BB962C8B-B14F-4D97-AF65-F5344CB8AC3E}">
        <p14:creationId xmlns:p14="http://schemas.microsoft.com/office/powerpoint/2010/main" val="294525112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hf sldNum="0" hdr="0" ftr="0" dt="0"/>
  <p:txStyles>
    <p:titleStyle>
      <a:lvl1pPr algn="l" defTabSz="733623" rtl="0" eaLnBrk="1" latinLnBrk="0" hangingPunct="1">
        <a:spcBef>
          <a:spcPct val="0"/>
        </a:spcBef>
        <a:buNone/>
        <a:defRPr sz="2900" b="0" kern="1200">
          <a:solidFill>
            <a:schemeClr val="accent1"/>
          </a:solidFill>
          <a:latin typeface="+mj-lt"/>
          <a:ea typeface="+mj-ea"/>
          <a:cs typeface="+mj-cs"/>
        </a:defRPr>
      </a:lvl1pPr>
    </p:titleStyle>
    <p:bodyStyle>
      <a:lvl1pPr marL="183406" indent="-183406" algn="l" defTabSz="733623" rtl="0" eaLnBrk="1" latinLnBrk="0" hangingPunct="1">
        <a:spcBef>
          <a:spcPts val="1605"/>
        </a:spcBef>
        <a:buClr>
          <a:schemeClr val="accent1"/>
        </a:buClr>
        <a:buSzPct val="75000"/>
        <a:buFont typeface="Wingdings" pitchFamily="2" charset="2"/>
        <a:buChar char="n"/>
        <a:defRPr sz="1600" kern="1200">
          <a:solidFill>
            <a:schemeClr val="tx1">
              <a:lumMod val="65000"/>
              <a:lumOff val="35000"/>
            </a:schemeClr>
          </a:solidFill>
          <a:latin typeface="+mn-lt"/>
          <a:ea typeface="+mn-ea"/>
          <a:cs typeface="+mn-cs"/>
        </a:defRPr>
      </a:lvl1pPr>
      <a:lvl2pPr marL="366812" indent="-183406" algn="l" defTabSz="733623" rtl="0" eaLnBrk="1" latinLnBrk="0" hangingPunct="1">
        <a:spcBef>
          <a:spcPts val="481"/>
        </a:spcBef>
        <a:buClr>
          <a:schemeClr val="accent1">
            <a:lumMod val="60000"/>
            <a:lumOff val="40000"/>
          </a:schemeClr>
        </a:buClr>
        <a:buSzPct val="75000"/>
        <a:buFont typeface="Wingdings" pitchFamily="2" charset="2"/>
        <a:buChar char="n"/>
        <a:defRPr sz="1400" kern="1200">
          <a:solidFill>
            <a:schemeClr val="tx1">
              <a:lumMod val="65000"/>
              <a:lumOff val="35000"/>
            </a:schemeClr>
          </a:solidFill>
          <a:latin typeface="+mn-lt"/>
          <a:ea typeface="+mn-ea"/>
          <a:cs typeface="+mn-cs"/>
        </a:defRPr>
      </a:lvl2pPr>
      <a:lvl3pPr marL="550217" indent="-183406" algn="l" defTabSz="733623" rtl="0" eaLnBrk="1" latinLnBrk="0" hangingPunct="1">
        <a:spcBef>
          <a:spcPts val="481"/>
        </a:spcBef>
        <a:buClr>
          <a:schemeClr val="accent1"/>
        </a:buClr>
        <a:buSzPct val="75000"/>
        <a:buFont typeface="Wingdings" pitchFamily="2" charset="2"/>
        <a:buChar char="n"/>
        <a:defRPr sz="1400" kern="1200">
          <a:solidFill>
            <a:schemeClr val="tx1">
              <a:lumMod val="65000"/>
              <a:lumOff val="35000"/>
            </a:schemeClr>
          </a:solidFill>
          <a:latin typeface="+mn-lt"/>
          <a:ea typeface="+mn-ea"/>
          <a:cs typeface="+mn-cs"/>
        </a:defRPr>
      </a:lvl3pPr>
      <a:lvl4pPr marL="733623" indent="-183406" algn="l" defTabSz="733623" rtl="0" eaLnBrk="1" latinLnBrk="0" hangingPunct="1">
        <a:spcBef>
          <a:spcPts val="481"/>
        </a:spcBef>
        <a:buClr>
          <a:schemeClr val="accent1">
            <a:lumMod val="60000"/>
            <a:lumOff val="40000"/>
          </a:schemeClr>
        </a:buClr>
        <a:buSzPct val="75000"/>
        <a:buFont typeface="Wingdings" pitchFamily="2" charset="2"/>
        <a:buChar char="n"/>
        <a:defRPr sz="1400" kern="1200">
          <a:solidFill>
            <a:schemeClr val="tx1">
              <a:lumMod val="65000"/>
              <a:lumOff val="35000"/>
            </a:schemeClr>
          </a:solidFill>
          <a:latin typeface="+mn-lt"/>
          <a:ea typeface="+mn-ea"/>
          <a:cs typeface="+mn-cs"/>
        </a:defRPr>
      </a:lvl4pPr>
      <a:lvl5pPr marL="917029" indent="-183406" algn="l" defTabSz="733623" rtl="0" eaLnBrk="1" latinLnBrk="0" hangingPunct="1">
        <a:spcBef>
          <a:spcPts val="481"/>
        </a:spcBef>
        <a:buClr>
          <a:schemeClr val="accent1"/>
        </a:buClr>
        <a:buSzPct val="75000"/>
        <a:buFont typeface="Wingdings" pitchFamily="2" charset="2"/>
        <a:buChar char="n"/>
        <a:defRPr sz="1400" kern="1200">
          <a:solidFill>
            <a:schemeClr val="tx1">
              <a:lumMod val="65000"/>
              <a:lumOff val="35000"/>
            </a:schemeClr>
          </a:solidFill>
          <a:latin typeface="+mn-lt"/>
          <a:ea typeface="+mn-ea"/>
          <a:cs typeface="+mn-cs"/>
        </a:defRPr>
      </a:lvl5pPr>
      <a:lvl6pPr marL="1105529" indent="-183406" algn="l" defTabSz="733623" rtl="0" eaLnBrk="1" latinLnBrk="0" hangingPunct="1">
        <a:spcBef>
          <a:spcPct val="20000"/>
        </a:spcBef>
        <a:buClr>
          <a:schemeClr val="accent1">
            <a:lumMod val="60000"/>
            <a:lumOff val="40000"/>
          </a:schemeClr>
        </a:buClr>
        <a:buSzPct val="75000"/>
        <a:buFont typeface="Wingdings" pitchFamily="2" charset="2"/>
        <a:buChar char=""/>
        <a:defRPr lang="en-US" sz="1400" kern="1200" dirty="0" smtClean="0">
          <a:solidFill>
            <a:schemeClr val="tx1">
              <a:lumMod val="65000"/>
              <a:lumOff val="35000"/>
            </a:schemeClr>
          </a:solidFill>
          <a:latin typeface="+mn-lt"/>
          <a:ea typeface="+mn-ea"/>
          <a:cs typeface="+mn-cs"/>
        </a:defRPr>
      </a:lvl6pPr>
      <a:lvl7pPr marL="1286388" indent="-183406" algn="l" defTabSz="733623" rtl="0" eaLnBrk="1" latinLnBrk="0" hangingPunct="1">
        <a:spcBef>
          <a:spcPct val="20000"/>
        </a:spcBef>
        <a:buClr>
          <a:schemeClr val="accent1"/>
        </a:buClr>
        <a:buSzPct val="75000"/>
        <a:buFont typeface="Wingdings" pitchFamily="2" charset="2"/>
        <a:buChar char=""/>
        <a:defRPr lang="en-US" sz="1400" kern="1200" baseline="0" dirty="0" smtClean="0">
          <a:solidFill>
            <a:schemeClr val="tx1">
              <a:lumMod val="65000"/>
              <a:lumOff val="35000"/>
            </a:schemeClr>
          </a:solidFill>
          <a:latin typeface="+mn-lt"/>
          <a:ea typeface="+mn-ea"/>
          <a:cs typeface="+mn-cs"/>
        </a:defRPr>
      </a:lvl7pPr>
      <a:lvl8pPr marL="1468520" indent="-183406" algn="l" defTabSz="733623" rtl="0" eaLnBrk="1" latinLnBrk="0" hangingPunct="1">
        <a:spcBef>
          <a:spcPct val="20000"/>
        </a:spcBef>
        <a:buClr>
          <a:schemeClr val="accent1">
            <a:lumMod val="60000"/>
            <a:lumOff val="40000"/>
          </a:schemeClr>
        </a:buClr>
        <a:buSzPct val="75000"/>
        <a:buFont typeface="Wingdings" pitchFamily="2" charset="2"/>
        <a:buChar char=""/>
        <a:defRPr lang="en-US" sz="1400" kern="1200" baseline="0" dirty="0" smtClean="0">
          <a:solidFill>
            <a:schemeClr val="tx1">
              <a:lumMod val="65000"/>
              <a:lumOff val="35000"/>
            </a:schemeClr>
          </a:solidFill>
          <a:latin typeface="+mn-lt"/>
          <a:ea typeface="+mn-ea"/>
          <a:cs typeface="+mn-cs"/>
        </a:defRPr>
      </a:lvl8pPr>
      <a:lvl9pPr marL="1650652" indent="-183406" algn="l" defTabSz="733623" rtl="0" eaLnBrk="1" latinLnBrk="0" hangingPunct="1">
        <a:spcBef>
          <a:spcPct val="20000"/>
        </a:spcBef>
        <a:buClr>
          <a:schemeClr val="accent1"/>
        </a:buClr>
        <a:buSzPct val="75000"/>
        <a:buFont typeface="Wingdings" pitchFamily="2" charset="2"/>
        <a:buChar char=""/>
        <a:defRPr lang="en-US" sz="1400" kern="1200" baseline="0" dirty="0">
          <a:solidFill>
            <a:schemeClr val="tx1">
              <a:lumMod val="65000"/>
              <a:lumOff val="35000"/>
            </a:schemeClr>
          </a:solidFill>
          <a:latin typeface="+mn-lt"/>
          <a:ea typeface="+mn-ea"/>
          <a:cs typeface="+mn-cs"/>
        </a:defRPr>
      </a:lvl9pPr>
    </p:bodyStyle>
    <p:otherStyle>
      <a:defPPr>
        <a:defRPr/>
      </a:defPPr>
      <a:lvl1pPr marL="0" algn="l" defTabSz="733623" rtl="0" eaLnBrk="1" latinLnBrk="0" hangingPunct="1">
        <a:defRPr sz="1400" kern="1200">
          <a:solidFill>
            <a:schemeClr val="tx1"/>
          </a:solidFill>
          <a:latin typeface="+mn-lt"/>
          <a:ea typeface="+mn-ea"/>
          <a:cs typeface="+mn-cs"/>
        </a:defRPr>
      </a:lvl1pPr>
      <a:lvl2pPr marL="366812" algn="l" defTabSz="733623" rtl="0" eaLnBrk="1" latinLnBrk="0" hangingPunct="1">
        <a:defRPr sz="1400" kern="1200">
          <a:solidFill>
            <a:schemeClr val="tx1"/>
          </a:solidFill>
          <a:latin typeface="+mn-lt"/>
          <a:ea typeface="+mn-ea"/>
          <a:cs typeface="+mn-cs"/>
        </a:defRPr>
      </a:lvl2pPr>
      <a:lvl3pPr marL="733623" algn="l" defTabSz="733623" rtl="0" eaLnBrk="1" latinLnBrk="0" hangingPunct="1">
        <a:defRPr sz="1400" kern="1200">
          <a:solidFill>
            <a:schemeClr val="tx1"/>
          </a:solidFill>
          <a:latin typeface="+mn-lt"/>
          <a:ea typeface="+mn-ea"/>
          <a:cs typeface="+mn-cs"/>
        </a:defRPr>
      </a:lvl3pPr>
      <a:lvl4pPr marL="1100435" algn="l" defTabSz="733623" rtl="0" eaLnBrk="1" latinLnBrk="0" hangingPunct="1">
        <a:defRPr sz="1400" kern="1200">
          <a:solidFill>
            <a:schemeClr val="tx1"/>
          </a:solidFill>
          <a:latin typeface="+mn-lt"/>
          <a:ea typeface="+mn-ea"/>
          <a:cs typeface="+mn-cs"/>
        </a:defRPr>
      </a:lvl4pPr>
      <a:lvl5pPr marL="1467246" algn="l" defTabSz="733623" rtl="0" eaLnBrk="1" latinLnBrk="0" hangingPunct="1">
        <a:defRPr sz="1400" kern="1200">
          <a:solidFill>
            <a:schemeClr val="tx1"/>
          </a:solidFill>
          <a:latin typeface="+mn-lt"/>
          <a:ea typeface="+mn-ea"/>
          <a:cs typeface="+mn-cs"/>
        </a:defRPr>
      </a:lvl5pPr>
      <a:lvl6pPr marL="1834058" algn="l" defTabSz="733623" rtl="0" eaLnBrk="1" latinLnBrk="0" hangingPunct="1">
        <a:defRPr sz="1400" kern="1200">
          <a:solidFill>
            <a:schemeClr val="tx1"/>
          </a:solidFill>
          <a:latin typeface="+mn-lt"/>
          <a:ea typeface="+mn-ea"/>
          <a:cs typeface="+mn-cs"/>
        </a:defRPr>
      </a:lvl6pPr>
      <a:lvl7pPr marL="2200869" algn="l" defTabSz="733623" rtl="0" eaLnBrk="1" latinLnBrk="0" hangingPunct="1">
        <a:defRPr sz="1400" kern="1200">
          <a:solidFill>
            <a:schemeClr val="tx1"/>
          </a:solidFill>
          <a:latin typeface="+mn-lt"/>
          <a:ea typeface="+mn-ea"/>
          <a:cs typeface="+mn-cs"/>
        </a:defRPr>
      </a:lvl7pPr>
      <a:lvl8pPr marL="2567681" algn="l" defTabSz="733623" rtl="0" eaLnBrk="1" latinLnBrk="0" hangingPunct="1">
        <a:defRPr sz="1400" kern="1200">
          <a:solidFill>
            <a:schemeClr val="tx1"/>
          </a:solidFill>
          <a:latin typeface="+mn-lt"/>
          <a:ea typeface="+mn-ea"/>
          <a:cs typeface="+mn-cs"/>
        </a:defRPr>
      </a:lvl8pPr>
      <a:lvl9pPr marL="2934492" algn="l" defTabSz="73362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10"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52879">
            <a:alpha val="10000"/>
          </a:srgbClr>
        </a:solidFill>
        <a:effectLst/>
      </p:bgPr>
    </p:bg>
    <p:spTree>
      <p:nvGrpSpPr>
        <p:cNvPr id="1" name=""/>
        <p:cNvGrpSpPr/>
        <p:nvPr/>
      </p:nvGrpSpPr>
      <p:grpSpPr>
        <a:xfrm>
          <a:off x="0" y="0"/>
          <a:ext cx="0" cy="0"/>
          <a:chOff x="0" y="0"/>
          <a:chExt cx="0" cy="0"/>
        </a:xfrm>
      </p:grpSpPr>
      <p:sp>
        <p:nvSpPr>
          <p:cNvPr id="8" name="Rectangle 7"/>
          <p:cNvSpPr/>
          <p:nvPr/>
        </p:nvSpPr>
        <p:spPr>
          <a:xfrm>
            <a:off x="328983" y="1433482"/>
            <a:ext cx="6256276" cy="2133917"/>
          </a:xfrm>
          <a:prstGeom prst="rect">
            <a:avLst/>
          </a:prstGeom>
          <a:ln w="38100" cap="rnd">
            <a:noFill/>
            <a:prstDash val="solid"/>
            <a:round/>
          </a:ln>
        </p:spPr>
        <p:txBody>
          <a:bodyPr wrap="square">
            <a:spAutoFit/>
          </a:bodyPr>
          <a:lstStyle/>
          <a:p>
            <a:pPr algn="just"/>
            <a:r>
              <a:rPr lang="en-US" sz="1600" b="1" dirty="0">
                <a:solidFill>
                  <a:srgbClr val="13267C"/>
                </a:solidFill>
                <a:latin typeface="Helvetica"/>
                <a:cs typeface="Helvetica"/>
              </a:rPr>
              <a:t>(GEMS)  Gentle Mindfulness System                        (4 Sessions)</a:t>
            </a:r>
          </a:p>
          <a:p>
            <a:pPr algn="just">
              <a:spcBef>
                <a:spcPts val="400"/>
              </a:spcBef>
            </a:pPr>
            <a:r>
              <a:rPr lang="en-US" sz="1100" dirty="0">
                <a:solidFill>
                  <a:prstClr val="black"/>
                </a:solidFill>
                <a:latin typeface="Helvetica"/>
                <a:cs typeface="Helvetica"/>
              </a:rPr>
              <a:t>Maintaining our focus in the present is becoming a challenge to many of us today. Often we find ourselves stressed out and upset but we can take action to reduce our stress level and lead healthier and happier lives. Practicing mindfulness has been scientifically proven to improve physical and mental health through relieving stress, lowering blood pressure, improving sleep, and reducing anxiety among other benefits. </a:t>
            </a:r>
          </a:p>
          <a:p>
            <a:pPr algn="just">
              <a:spcBef>
                <a:spcPts val="400"/>
              </a:spcBef>
            </a:pPr>
            <a:r>
              <a:rPr lang="en-US" sz="1100" dirty="0">
                <a:solidFill>
                  <a:prstClr val="black"/>
                </a:solidFill>
                <a:latin typeface="Helvetica"/>
                <a:cs typeface="Helvetica"/>
              </a:rPr>
              <a:t>This course has been developed to introduce the basics of mindfulness and meditation. It provides you with the necessary methods and knowhow to develop your own regular practice. By learning to shift our awareness from our many busy thoughts to our bodily sensations and breathing, we can make our mind very still and comfortable. Observing our mind, we get to know it better and by developing a more accepting and warm attitude towards it, possibilities for change open up. </a:t>
            </a:r>
          </a:p>
        </p:txBody>
      </p:sp>
      <p:sp>
        <p:nvSpPr>
          <p:cNvPr id="2" name="Rectangle 1"/>
          <p:cNvSpPr/>
          <p:nvPr/>
        </p:nvSpPr>
        <p:spPr>
          <a:xfrm>
            <a:off x="454066" y="3790962"/>
            <a:ext cx="4670213" cy="984885"/>
          </a:xfrm>
          <a:prstGeom prst="rect">
            <a:avLst/>
          </a:prstGeom>
        </p:spPr>
        <p:txBody>
          <a:bodyPr wrap="square">
            <a:spAutoFit/>
          </a:bodyPr>
          <a:lstStyle/>
          <a:p>
            <a:pPr algn="just"/>
            <a:r>
              <a:rPr lang="en-US" b="1" dirty="0">
                <a:solidFill>
                  <a:srgbClr val="618BCB"/>
                </a:solidFill>
                <a:latin typeface="Helvetica"/>
                <a:cs typeface="Helvetica"/>
              </a:rPr>
              <a:t>Session 1: What is Mindfulness?   </a:t>
            </a:r>
            <a:r>
              <a:rPr lang="en-US" sz="1100" dirty="0">
                <a:solidFill>
                  <a:prstClr val="black"/>
                </a:solidFill>
                <a:latin typeface="Helvetica"/>
                <a:cs typeface="Helvetica"/>
              </a:rPr>
              <a:t>In this first session we look at the basic concepts of mindfulness and the benefits of practicing regularly in our daily lives. Moving our awareness from overthinking to sensing we learn a new way to relate to our bodily sensations, emotions and thoughts that can help us to cope better with stress.</a:t>
            </a:r>
          </a:p>
        </p:txBody>
      </p:sp>
      <p:sp>
        <p:nvSpPr>
          <p:cNvPr id="27" name="Alternate Process 26"/>
          <p:cNvSpPr/>
          <p:nvPr/>
        </p:nvSpPr>
        <p:spPr>
          <a:xfrm>
            <a:off x="378970" y="3770166"/>
            <a:ext cx="6136070" cy="1361797"/>
          </a:xfrm>
          <a:prstGeom prst="flowChartAlternateProcess">
            <a:avLst/>
          </a:prstGeom>
          <a:noFill/>
          <a:ln w="31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prstClr val="white"/>
                </a:solidFill>
                <a:latin typeface="Rockwell"/>
              </a:rPr>
              <a:t>      </a:t>
            </a: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5221230" y="5286524"/>
            <a:ext cx="1205315" cy="1205315"/>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pic>
        <p:nvPicPr>
          <p:cNvPr id="10" name="Picture 9"/>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5221230" y="6758143"/>
            <a:ext cx="1205315" cy="1205315"/>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pic>
        <p:nvPicPr>
          <p:cNvPr id="13" name="Picture 12"/>
          <p:cNvPicPr>
            <a:picLocks noChangeAspect="1"/>
          </p:cNvPicPr>
          <p:nvPr/>
        </p:nvPicPr>
        <p:blipFill>
          <a:blip r:embed="rId7">
            <a:extLst>
              <a:ext uri="{BEBA8EAE-BF5A-486C-A8C5-ECC9F3942E4B}">
                <a14:imgProps xmlns:a14="http://schemas.microsoft.com/office/drawing/2010/main">
                  <a14:imgLayer r:embed="rId8">
                    <a14:imgEffect>
                      <a14:brightnessContrast bright="20000"/>
                    </a14:imgEffect>
                  </a14:imgLayer>
                </a14:imgProps>
              </a:ext>
            </a:extLst>
          </a:blip>
          <a:stretch>
            <a:fillRect/>
          </a:stretch>
        </p:blipFill>
        <p:spPr>
          <a:xfrm>
            <a:off x="5214893" y="8183621"/>
            <a:ext cx="1205315" cy="1205315"/>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pic>
        <p:nvPicPr>
          <p:cNvPr id="19" name="Picture 18"/>
          <p:cNvPicPr>
            <a:picLocks noChangeAspect="1"/>
          </p:cNvPicPr>
          <p:nvPr/>
        </p:nvPicPr>
        <p:blipFill>
          <a:blip r:embed="rId9"/>
          <a:stretch>
            <a:fillRect/>
          </a:stretch>
        </p:blipFill>
        <p:spPr>
          <a:xfrm>
            <a:off x="5214893" y="3854025"/>
            <a:ext cx="1205315" cy="1205315"/>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
        <p:nvSpPr>
          <p:cNvPr id="20" name="Rectangle 19"/>
          <p:cNvSpPr/>
          <p:nvPr/>
        </p:nvSpPr>
        <p:spPr>
          <a:xfrm>
            <a:off x="454065" y="5241663"/>
            <a:ext cx="4670214" cy="984885"/>
          </a:xfrm>
          <a:prstGeom prst="rect">
            <a:avLst/>
          </a:prstGeom>
        </p:spPr>
        <p:txBody>
          <a:bodyPr wrap="square">
            <a:spAutoFit/>
          </a:bodyPr>
          <a:lstStyle/>
          <a:p>
            <a:pPr algn="just"/>
            <a:r>
              <a:rPr lang="en-US" b="1" dirty="0">
                <a:solidFill>
                  <a:srgbClr val="8E6C3A"/>
                </a:solidFill>
                <a:latin typeface="Helvetica"/>
                <a:cs typeface="Helvetica"/>
              </a:rPr>
              <a:t>Session 2: Creating Space			</a:t>
            </a:r>
            <a:r>
              <a:rPr lang="en-US" sz="1100" dirty="0">
                <a:solidFill>
                  <a:prstClr val="black"/>
                </a:solidFill>
                <a:latin typeface="Helvetica"/>
                <a:cs typeface="Helvetica"/>
              </a:rPr>
              <a:t>Often we find ourselves stuck in the same automatic behaviors that often bring us into the same kind of trouble</a:t>
            </a:r>
            <a:r>
              <a:rPr lang="en-SG" sz="1100" dirty="0">
                <a:solidFill>
                  <a:prstClr val="black"/>
                </a:solidFill>
                <a:latin typeface="Helvetica"/>
                <a:cs typeface="Helvetica"/>
              </a:rPr>
              <a:t> —</a:t>
            </a:r>
            <a:r>
              <a:rPr lang="en-US" sz="1100" dirty="0">
                <a:solidFill>
                  <a:prstClr val="black"/>
                </a:solidFill>
                <a:latin typeface="Helvetica"/>
                <a:cs typeface="Helvetica"/>
              </a:rPr>
              <a:t> over and over again. With mindfulness we can learn to create the space, time and awareness necessary to respond to a difficult situation instead of just reacting.</a:t>
            </a:r>
          </a:p>
        </p:txBody>
      </p:sp>
      <p:sp>
        <p:nvSpPr>
          <p:cNvPr id="21" name="Alternate Process 20"/>
          <p:cNvSpPr/>
          <p:nvPr/>
        </p:nvSpPr>
        <p:spPr>
          <a:xfrm>
            <a:off x="378968" y="5220867"/>
            <a:ext cx="6136072" cy="1361797"/>
          </a:xfrm>
          <a:prstGeom prst="flowChartAlternateProcess">
            <a:avLst/>
          </a:prstGeom>
          <a:noFill/>
          <a:ln w="31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prstClr val="white"/>
                </a:solidFill>
                <a:latin typeface="Rockwell"/>
              </a:rPr>
              <a:t>      </a:t>
            </a:r>
          </a:p>
        </p:txBody>
      </p:sp>
      <p:sp>
        <p:nvSpPr>
          <p:cNvPr id="24" name="Rectangle 23"/>
          <p:cNvSpPr/>
          <p:nvPr/>
        </p:nvSpPr>
        <p:spPr>
          <a:xfrm>
            <a:off x="457425" y="6690278"/>
            <a:ext cx="4666854" cy="984885"/>
          </a:xfrm>
          <a:prstGeom prst="rect">
            <a:avLst/>
          </a:prstGeom>
        </p:spPr>
        <p:txBody>
          <a:bodyPr wrap="square">
            <a:spAutoFit/>
          </a:bodyPr>
          <a:lstStyle/>
          <a:p>
            <a:pPr algn="just"/>
            <a:r>
              <a:rPr lang="en-US" b="1" dirty="0">
                <a:solidFill>
                  <a:srgbClr val="3C4444"/>
                </a:solidFill>
                <a:latin typeface="Helvetica"/>
                <a:cs typeface="Helvetica"/>
              </a:rPr>
              <a:t>Session 3: Letting Go		</a:t>
            </a:r>
            <a:r>
              <a:rPr lang="en-US" sz="1100" dirty="0">
                <a:solidFill>
                  <a:prstClr val="black"/>
                </a:solidFill>
                <a:latin typeface="Helvetica"/>
                <a:cs typeface="Helvetica"/>
              </a:rPr>
              <a:t>Having collected some initial ex-</a:t>
            </a:r>
            <a:r>
              <a:rPr lang="en-US" sz="1100" dirty="0" err="1">
                <a:solidFill>
                  <a:prstClr val="black"/>
                </a:solidFill>
                <a:latin typeface="Helvetica"/>
                <a:cs typeface="Helvetica"/>
              </a:rPr>
              <a:t>perience</a:t>
            </a:r>
            <a:r>
              <a:rPr lang="en-US" sz="1100" dirty="0">
                <a:solidFill>
                  <a:prstClr val="black"/>
                </a:solidFill>
                <a:latin typeface="Helvetica"/>
                <a:cs typeface="Helvetica"/>
              </a:rPr>
              <a:t> from a week of practice, we will discuss the common challenges we face when we sit quietly with ourselves. We will also learn how to let go of these distractions without causing any extra tensions in our mind and body. </a:t>
            </a:r>
            <a:endParaRPr lang="en-US" sz="1100" b="1" dirty="0">
              <a:solidFill>
                <a:prstClr val="black"/>
              </a:solidFill>
              <a:latin typeface="Helvetica"/>
              <a:cs typeface="Helvetica"/>
            </a:endParaRPr>
          </a:p>
        </p:txBody>
      </p:sp>
      <p:sp>
        <p:nvSpPr>
          <p:cNvPr id="25" name="Alternate Process 24"/>
          <p:cNvSpPr/>
          <p:nvPr/>
        </p:nvSpPr>
        <p:spPr>
          <a:xfrm>
            <a:off x="382328" y="6669482"/>
            <a:ext cx="6132712" cy="1361797"/>
          </a:xfrm>
          <a:prstGeom prst="flowChartAlternateProcess">
            <a:avLst/>
          </a:prstGeom>
          <a:noFill/>
          <a:ln w="31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prstClr val="white"/>
                </a:solidFill>
                <a:latin typeface="Rockwell"/>
              </a:rPr>
              <a:t>      </a:t>
            </a:r>
          </a:p>
        </p:txBody>
      </p:sp>
      <p:sp>
        <p:nvSpPr>
          <p:cNvPr id="28" name="Rectangle 27"/>
          <p:cNvSpPr/>
          <p:nvPr/>
        </p:nvSpPr>
        <p:spPr>
          <a:xfrm>
            <a:off x="457425" y="8135958"/>
            <a:ext cx="4666854" cy="984885"/>
          </a:xfrm>
          <a:prstGeom prst="rect">
            <a:avLst/>
          </a:prstGeom>
        </p:spPr>
        <p:txBody>
          <a:bodyPr wrap="square">
            <a:spAutoFit/>
          </a:bodyPr>
          <a:lstStyle/>
          <a:p>
            <a:pPr algn="just"/>
            <a:r>
              <a:rPr lang="en-US" b="1" dirty="0">
                <a:solidFill>
                  <a:srgbClr val="BB8088"/>
                </a:solidFill>
                <a:latin typeface="Helvetica"/>
                <a:cs typeface="Helvetica"/>
              </a:rPr>
              <a:t>Session 4: Kindfulness		</a:t>
            </a:r>
            <a:r>
              <a:rPr lang="en-US" sz="1100" dirty="0">
                <a:solidFill>
                  <a:prstClr val="black"/>
                </a:solidFill>
                <a:latin typeface="Helvetica"/>
                <a:cs typeface="Helvetica"/>
              </a:rPr>
              <a:t>Developing kindness towards thoughts, feelings, emotions, bodily sensations and ourselves as a whole is essential. We will learn methods to start being kind with ourselves. During our daily lives, we may observe how this positively transforms our relationships to people, environment and situations.</a:t>
            </a:r>
          </a:p>
        </p:txBody>
      </p:sp>
      <p:sp>
        <p:nvSpPr>
          <p:cNvPr id="30" name="Alternate Process 29"/>
          <p:cNvSpPr/>
          <p:nvPr/>
        </p:nvSpPr>
        <p:spPr>
          <a:xfrm>
            <a:off x="382328" y="8115162"/>
            <a:ext cx="6132712" cy="1361797"/>
          </a:xfrm>
          <a:prstGeom prst="flowChartAlternateProcess">
            <a:avLst/>
          </a:prstGeom>
          <a:noFill/>
          <a:ln w="31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prstClr val="white"/>
                </a:solidFill>
                <a:latin typeface="Rockwell"/>
              </a:rPr>
              <a:t>      </a:t>
            </a:r>
          </a:p>
        </p:txBody>
      </p:sp>
      <p:pic>
        <p:nvPicPr>
          <p:cNvPr id="33" name="Picture 32" descr="Screen Shot 2016-07-25 at 1.48.07 PM.png"/>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0" y="0"/>
            <a:ext cx="6858000" cy="1225608"/>
          </a:xfrm>
          <a:prstGeom prst="rect">
            <a:avLst/>
          </a:prstGeom>
        </p:spPr>
      </p:pic>
      <p:sp>
        <p:nvSpPr>
          <p:cNvPr id="38" name="Rectangle 37"/>
          <p:cNvSpPr/>
          <p:nvPr/>
        </p:nvSpPr>
        <p:spPr>
          <a:xfrm>
            <a:off x="1958501" y="4696256"/>
            <a:ext cx="3156241" cy="430887"/>
          </a:xfrm>
          <a:prstGeom prst="rect">
            <a:avLst/>
          </a:prstGeom>
        </p:spPr>
        <p:txBody>
          <a:bodyPr wrap="square">
            <a:spAutoFit/>
          </a:bodyPr>
          <a:lstStyle/>
          <a:p>
            <a:pPr algn="r"/>
            <a:r>
              <a:rPr lang="en-US" sz="1100" dirty="0">
                <a:solidFill>
                  <a:srgbClr val="618BCB"/>
                </a:solidFill>
                <a:latin typeface="Helvetica"/>
                <a:cs typeface="Helvetica"/>
              </a:rPr>
              <a:t>Short Body Scan Meditation</a:t>
            </a:r>
          </a:p>
          <a:p>
            <a:pPr algn="r"/>
            <a:r>
              <a:rPr lang="en-US" sz="1100" dirty="0">
                <a:solidFill>
                  <a:srgbClr val="618BCB"/>
                </a:solidFill>
                <a:latin typeface="Helvetica"/>
                <a:cs typeface="Helvetica"/>
              </a:rPr>
              <a:t>3-minute Breathing Space</a:t>
            </a:r>
            <a:endParaRPr lang="en-US" sz="1100" dirty="0">
              <a:solidFill>
                <a:prstClr val="black"/>
              </a:solidFill>
              <a:latin typeface="Helvetica"/>
              <a:cs typeface="Helvetica"/>
            </a:endParaRPr>
          </a:p>
        </p:txBody>
      </p:sp>
      <p:sp>
        <p:nvSpPr>
          <p:cNvPr id="23" name="Rectangle 22"/>
          <p:cNvSpPr/>
          <p:nvPr/>
        </p:nvSpPr>
        <p:spPr>
          <a:xfrm>
            <a:off x="1968038" y="6144728"/>
            <a:ext cx="3156241" cy="430887"/>
          </a:xfrm>
          <a:prstGeom prst="rect">
            <a:avLst/>
          </a:prstGeom>
        </p:spPr>
        <p:txBody>
          <a:bodyPr wrap="square">
            <a:spAutoFit/>
          </a:bodyPr>
          <a:lstStyle/>
          <a:p>
            <a:pPr algn="r"/>
            <a:r>
              <a:rPr lang="en-US" sz="1100" dirty="0">
                <a:solidFill>
                  <a:srgbClr val="8E6C3A"/>
                </a:solidFill>
                <a:latin typeface="Helvetica"/>
                <a:cs typeface="Helvetica"/>
              </a:rPr>
              <a:t>Breathing Meditation</a:t>
            </a:r>
          </a:p>
          <a:p>
            <a:pPr algn="r"/>
            <a:r>
              <a:rPr lang="en-US" sz="1100" dirty="0">
                <a:solidFill>
                  <a:srgbClr val="8E6C3A"/>
                </a:solidFill>
                <a:latin typeface="Helvetica"/>
                <a:cs typeface="Helvetica"/>
              </a:rPr>
              <a:t>Mindful Activity</a:t>
            </a:r>
          </a:p>
        </p:txBody>
      </p:sp>
      <p:sp>
        <p:nvSpPr>
          <p:cNvPr id="29" name="Rectangle 28"/>
          <p:cNvSpPr/>
          <p:nvPr/>
        </p:nvSpPr>
        <p:spPr>
          <a:xfrm>
            <a:off x="1968038" y="7596228"/>
            <a:ext cx="3156241" cy="430887"/>
          </a:xfrm>
          <a:prstGeom prst="rect">
            <a:avLst/>
          </a:prstGeom>
        </p:spPr>
        <p:txBody>
          <a:bodyPr wrap="square">
            <a:spAutoFit/>
          </a:bodyPr>
          <a:lstStyle/>
          <a:p>
            <a:pPr algn="r"/>
            <a:r>
              <a:rPr lang="en-US" sz="1100" dirty="0">
                <a:solidFill>
                  <a:srgbClr val="3C4444"/>
                </a:solidFill>
                <a:latin typeface="Helvetica"/>
                <a:cs typeface="Helvetica"/>
              </a:rPr>
              <a:t>Present Moment Meditation</a:t>
            </a:r>
          </a:p>
          <a:p>
            <a:pPr algn="r"/>
            <a:r>
              <a:rPr lang="en-US" sz="1100" dirty="0">
                <a:solidFill>
                  <a:srgbClr val="3C4444"/>
                </a:solidFill>
                <a:latin typeface="Helvetica"/>
                <a:cs typeface="Helvetica"/>
              </a:rPr>
              <a:t>Mindful Movement</a:t>
            </a:r>
          </a:p>
        </p:txBody>
      </p:sp>
      <p:sp>
        <p:nvSpPr>
          <p:cNvPr id="31" name="Rectangle 30"/>
          <p:cNvSpPr/>
          <p:nvPr/>
        </p:nvSpPr>
        <p:spPr>
          <a:xfrm>
            <a:off x="1958501" y="9041452"/>
            <a:ext cx="3156241" cy="430887"/>
          </a:xfrm>
          <a:prstGeom prst="rect">
            <a:avLst/>
          </a:prstGeom>
        </p:spPr>
        <p:txBody>
          <a:bodyPr wrap="square">
            <a:spAutoFit/>
          </a:bodyPr>
          <a:lstStyle/>
          <a:p>
            <a:pPr algn="r"/>
            <a:r>
              <a:rPr lang="en-US" sz="1100" dirty="0">
                <a:solidFill>
                  <a:srgbClr val="BB8088"/>
                </a:solidFill>
                <a:latin typeface="Helvetica"/>
                <a:cs typeface="Helvetica"/>
              </a:rPr>
              <a:t>Loving Kindness Meditation</a:t>
            </a:r>
          </a:p>
          <a:p>
            <a:pPr algn="r"/>
            <a:r>
              <a:rPr lang="en-US" sz="1100" dirty="0">
                <a:solidFill>
                  <a:srgbClr val="BB8088"/>
                </a:solidFill>
                <a:latin typeface="Helvetica"/>
                <a:cs typeface="Helvetica"/>
              </a:rPr>
              <a:t>The Two Wings of Acceptance</a:t>
            </a:r>
          </a:p>
        </p:txBody>
      </p:sp>
    </p:spTree>
    <p:extLst>
      <p:ext uri="{BB962C8B-B14F-4D97-AF65-F5344CB8AC3E}">
        <p14:creationId xmlns:p14="http://schemas.microsoft.com/office/powerpoint/2010/main" val="3439129036"/>
      </p:ext>
    </p:extLst>
  </p:cSld>
  <p:clrMapOvr>
    <a:masterClrMapping/>
  </p:clrMapOvr>
</p:sld>
</file>

<file path=ppt/theme/theme1.xml><?xml version="1.0" encoding="utf-8"?>
<a:theme xmlns:a="http://schemas.openxmlformats.org/drawingml/2006/main" name="1_Brahm-Centre 2014-Templat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6946</TotalTime>
  <Words>429</Words>
  <Application>Microsoft Macintosh PowerPoint</Application>
  <PresentationFormat>A4 Paper (210x297 mm)</PresentationFormat>
  <Paragraphs>20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Helvetica</vt:lpstr>
      <vt:lpstr>Rockwell</vt:lpstr>
      <vt:lpstr>Wingdings</vt:lpstr>
      <vt:lpstr>1_Brahm-Centre 2014-Template</vt:lpstr>
      <vt:lpstr>PowerPoint Presentation</vt:lpstr>
    </vt:vector>
  </TitlesOfParts>
  <Company>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Monthly Centre Report</dc:title>
  <dc:creator>William Fong</dc:creator>
  <cp:lastModifiedBy>Oliver Ackermann</cp:lastModifiedBy>
  <cp:revision>479</cp:revision>
  <cp:lastPrinted>2016-08-04T09:12:24Z</cp:lastPrinted>
  <dcterms:created xsi:type="dcterms:W3CDTF">2014-08-30T02:57:17Z</dcterms:created>
  <dcterms:modified xsi:type="dcterms:W3CDTF">2023-03-09T10:43:47Z</dcterms:modified>
</cp:coreProperties>
</file>