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notesMasterIdLst>
    <p:notesMasterId r:id="rId5"/>
  </p:notesMasterIdLst>
  <p:handoutMasterIdLst>
    <p:handoutMasterId r:id="rId6"/>
  </p:handoutMasterIdLst>
  <p:sldIdLst>
    <p:sldId id="335" r:id="rId2"/>
    <p:sldId id="336" r:id="rId3"/>
    <p:sldId id="337" r:id="rId4"/>
  </p:sldIdLst>
  <p:sldSz cx="6858000" cy="9906000" type="A4"/>
  <p:notesSz cx="6858000" cy="9144000"/>
  <p:defaultTextStyle>
    <a:defPPr>
      <a:defRPr lang="en-US"/>
    </a:defPPr>
    <a:lvl1pPr marL="0" algn="l" defTabSz="366812" rtl="0" eaLnBrk="1" latinLnBrk="0" hangingPunct="1">
      <a:defRPr sz="1400" kern="1200">
        <a:solidFill>
          <a:schemeClr val="tx1"/>
        </a:solidFill>
        <a:latin typeface="+mn-lt"/>
        <a:ea typeface="+mn-ea"/>
        <a:cs typeface="+mn-cs"/>
      </a:defRPr>
    </a:lvl1pPr>
    <a:lvl2pPr marL="366812" algn="l" defTabSz="366812" rtl="0" eaLnBrk="1" latinLnBrk="0" hangingPunct="1">
      <a:defRPr sz="1400" kern="1200">
        <a:solidFill>
          <a:schemeClr val="tx1"/>
        </a:solidFill>
        <a:latin typeface="+mn-lt"/>
        <a:ea typeface="+mn-ea"/>
        <a:cs typeface="+mn-cs"/>
      </a:defRPr>
    </a:lvl2pPr>
    <a:lvl3pPr marL="733623" algn="l" defTabSz="366812" rtl="0" eaLnBrk="1" latinLnBrk="0" hangingPunct="1">
      <a:defRPr sz="1400" kern="1200">
        <a:solidFill>
          <a:schemeClr val="tx1"/>
        </a:solidFill>
        <a:latin typeface="+mn-lt"/>
        <a:ea typeface="+mn-ea"/>
        <a:cs typeface="+mn-cs"/>
      </a:defRPr>
    </a:lvl3pPr>
    <a:lvl4pPr marL="1100435" algn="l" defTabSz="366812" rtl="0" eaLnBrk="1" latinLnBrk="0" hangingPunct="1">
      <a:defRPr sz="1400" kern="1200">
        <a:solidFill>
          <a:schemeClr val="tx1"/>
        </a:solidFill>
        <a:latin typeface="+mn-lt"/>
        <a:ea typeface="+mn-ea"/>
        <a:cs typeface="+mn-cs"/>
      </a:defRPr>
    </a:lvl4pPr>
    <a:lvl5pPr marL="1467246" algn="l" defTabSz="366812" rtl="0" eaLnBrk="1" latinLnBrk="0" hangingPunct="1">
      <a:defRPr sz="1400" kern="1200">
        <a:solidFill>
          <a:schemeClr val="tx1"/>
        </a:solidFill>
        <a:latin typeface="+mn-lt"/>
        <a:ea typeface="+mn-ea"/>
        <a:cs typeface="+mn-cs"/>
      </a:defRPr>
    </a:lvl5pPr>
    <a:lvl6pPr marL="1834058" algn="l" defTabSz="366812" rtl="0" eaLnBrk="1" latinLnBrk="0" hangingPunct="1">
      <a:defRPr sz="1400" kern="1200">
        <a:solidFill>
          <a:schemeClr val="tx1"/>
        </a:solidFill>
        <a:latin typeface="+mn-lt"/>
        <a:ea typeface="+mn-ea"/>
        <a:cs typeface="+mn-cs"/>
      </a:defRPr>
    </a:lvl6pPr>
    <a:lvl7pPr marL="2200869" algn="l" defTabSz="366812" rtl="0" eaLnBrk="1" latinLnBrk="0" hangingPunct="1">
      <a:defRPr sz="1400" kern="1200">
        <a:solidFill>
          <a:schemeClr val="tx1"/>
        </a:solidFill>
        <a:latin typeface="+mn-lt"/>
        <a:ea typeface="+mn-ea"/>
        <a:cs typeface="+mn-cs"/>
      </a:defRPr>
    </a:lvl7pPr>
    <a:lvl8pPr marL="2567681" algn="l" defTabSz="366812" rtl="0" eaLnBrk="1" latinLnBrk="0" hangingPunct="1">
      <a:defRPr sz="1400" kern="1200">
        <a:solidFill>
          <a:schemeClr val="tx1"/>
        </a:solidFill>
        <a:latin typeface="+mn-lt"/>
        <a:ea typeface="+mn-ea"/>
        <a:cs typeface="+mn-cs"/>
      </a:defRPr>
    </a:lvl8pPr>
    <a:lvl9pPr marL="2934492" algn="l" defTabSz="366812" rtl="0" eaLnBrk="1" latinLnBrk="0" hangingPunct="1">
      <a:defRPr sz="14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liver Ackerman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967120"/>
    <a:srgbClr val="998132"/>
    <a:srgbClr val="967222"/>
    <a:srgbClr val="82702B"/>
    <a:srgbClr val="5470B0"/>
    <a:srgbClr val="1A3290"/>
    <a:srgbClr val="102276"/>
    <a:srgbClr val="5474BA"/>
    <a:srgbClr val="BE4733"/>
    <a:srgbClr val="6B6B6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35" autoAdjust="0"/>
    <p:restoredTop sz="90108" autoAdjust="0"/>
  </p:normalViewPr>
  <p:slideViewPr>
    <p:cSldViewPr snapToGrid="0" snapToObjects="1">
      <p:cViewPr>
        <p:scale>
          <a:sx n="143" d="100"/>
          <a:sy n="143" d="100"/>
        </p:scale>
        <p:origin x="-256" y="-80"/>
      </p:cViewPr>
      <p:guideLst>
        <p:guide orient="horz" pos="312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96" d="100"/>
        <a:sy n="396" d="100"/>
      </p:scale>
      <p:origin x="0" y="1640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notesMaster" Target="notesMasters/notesMaster1.xml"/><Relationship Id="rId6" Type="http://schemas.openxmlformats.org/officeDocument/2006/relationships/handoutMaster" Target="handoutMasters/handoutMaster1.xml"/><Relationship Id="rId7" Type="http://schemas.openxmlformats.org/officeDocument/2006/relationships/printerSettings" Target="printerSettings/printerSettings1.bin"/><Relationship Id="rId8" Type="http://schemas.openxmlformats.org/officeDocument/2006/relationships/commentAuthors" Target="commentAuthors.xml"/><Relationship Id="rId9" Type="http://schemas.openxmlformats.org/officeDocument/2006/relationships/presProps" Target="presProps.xml"/><Relationship Id="rId1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BAF866-A953-924E-B702-DE37C0AF2F2E}" type="datetime1">
              <a:rPr lang="en-SG" smtClean="0"/>
              <a:t>30/6/17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F601E5-816A-5A48-AC6E-558F19FCA2F7}" type="slidenum">
              <a:rPr lang="en-US" smtClean="0"/>
              <a:t>‹#›</a:t>
            </a:fld>
            <a:endParaRPr lang="en-US"/>
          </a:p>
        </p:txBody>
      </p:sp>
    </p:spTree>
    <p:extLst>
      <p:ext uri="{BB962C8B-B14F-4D97-AF65-F5344CB8AC3E}">
        <p14:creationId xmlns:p14="http://schemas.microsoft.com/office/powerpoint/2010/main" val="27562887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00B6F0-B0B4-AF43-8E32-F3220C86ADBB}" type="datetime1">
              <a:rPr lang="en-SG" smtClean="0"/>
              <a:t>30/6/17</a:t>
            </a:fld>
            <a:endParaRPr lang="en-US"/>
          </a:p>
        </p:txBody>
      </p:sp>
      <p:sp>
        <p:nvSpPr>
          <p:cNvPr id="4" name="Slide Image Placeholder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AFBF86-CD15-754D-BEDF-3B41D1951E10}" type="slidenum">
              <a:rPr lang="en-US" smtClean="0"/>
              <a:t>‹#›</a:t>
            </a:fld>
            <a:endParaRPr lang="en-US"/>
          </a:p>
        </p:txBody>
      </p:sp>
    </p:spTree>
    <p:extLst>
      <p:ext uri="{BB962C8B-B14F-4D97-AF65-F5344CB8AC3E}">
        <p14:creationId xmlns:p14="http://schemas.microsoft.com/office/powerpoint/2010/main" val="3743434464"/>
      </p:ext>
    </p:extLst>
  </p:cSld>
  <p:clrMap bg1="lt1" tx1="dk1" bg2="lt2" tx2="dk2" accent1="accent1" accent2="accent2" accent3="accent3" accent4="accent4" accent5="accent5" accent6="accent6" hlink="hlink" folHlink="folHlink"/>
  <p:hf hdr="0" ftr="0" dt="0"/>
  <p:notesStyle>
    <a:lvl1pPr marL="0" algn="l" defTabSz="366812" rtl="0" eaLnBrk="1" latinLnBrk="0" hangingPunct="1">
      <a:defRPr sz="1000" kern="1200">
        <a:solidFill>
          <a:schemeClr val="tx1"/>
        </a:solidFill>
        <a:latin typeface="+mn-lt"/>
        <a:ea typeface="+mn-ea"/>
        <a:cs typeface="+mn-cs"/>
      </a:defRPr>
    </a:lvl1pPr>
    <a:lvl2pPr marL="366812" algn="l" defTabSz="366812" rtl="0" eaLnBrk="1" latinLnBrk="0" hangingPunct="1">
      <a:defRPr sz="1000" kern="1200">
        <a:solidFill>
          <a:schemeClr val="tx1"/>
        </a:solidFill>
        <a:latin typeface="+mn-lt"/>
        <a:ea typeface="+mn-ea"/>
        <a:cs typeface="+mn-cs"/>
      </a:defRPr>
    </a:lvl2pPr>
    <a:lvl3pPr marL="733623" algn="l" defTabSz="366812" rtl="0" eaLnBrk="1" latinLnBrk="0" hangingPunct="1">
      <a:defRPr sz="1000" kern="1200">
        <a:solidFill>
          <a:schemeClr val="tx1"/>
        </a:solidFill>
        <a:latin typeface="+mn-lt"/>
        <a:ea typeface="+mn-ea"/>
        <a:cs typeface="+mn-cs"/>
      </a:defRPr>
    </a:lvl3pPr>
    <a:lvl4pPr marL="1100435" algn="l" defTabSz="366812" rtl="0" eaLnBrk="1" latinLnBrk="0" hangingPunct="1">
      <a:defRPr sz="1000" kern="1200">
        <a:solidFill>
          <a:schemeClr val="tx1"/>
        </a:solidFill>
        <a:latin typeface="+mn-lt"/>
        <a:ea typeface="+mn-ea"/>
        <a:cs typeface="+mn-cs"/>
      </a:defRPr>
    </a:lvl4pPr>
    <a:lvl5pPr marL="1467246" algn="l" defTabSz="366812" rtl="0" eaLnBrk="1" latinLnBrk="0" hangingPunct="1">
      <a:defRPr sz="1000" kern="1200">
        <a:solidFill>
          <a:schemeClr val="tx1"/>
        </a:solidFill>
        <a:latin typeface="+mn-lt"/>
        <a:ea typeface="+mn-ea"/>
        <a:cs typeface="+mn-cs"/>
      </a:defRPr>
    </a:lvl5pPr>
    <a:lvl6pPr marL="1834058" algn="l" defTabSz="366812" rtl="0" eaLnBrk="1" latinLnBrk="0" hangingPunct="1">
      <a:defRPr sz="1000" kern="1200">
        <a:solidFill>
          <a:schemeClr val="tx1"/>
        </a:solidFill>
        <a:latin typeface="+mn-lt"/>
        <a:ea typeface="+mn-ea"/>
        <a:cs typeface="+mn-cs"/>
      </a:defRPr>
    </a:lvl6pPr>
    <a:lvl7pPr marL="2200869" algn="l" defTabSz="366812" rtl="0" eaLnBrk="1" latinLnBrk="0" hangingPunct="1">
      <a:defRPr sz="1000" kern="1200">
        <a:solidFill>
          <a:schemeClr val="tx1"/>
        </a:solidFill>
        <a:latin typeface="+mn-lt"/>
        <a:ea typeface="+mn-ea"/>
        <a:cs typeface="+mn-cs"/>
      </a:defRPr>
    </a:lvl7pPr>
    <a:lvl8pPr marL="2567681" algn="l" defTabSz="366812" rtl="0" eaLnBrk="1" latinLnBrk="0" hangingPunct="1">
      <a:defRPr sz="1000" kern="1200">
        <a:solidFill>
          <a:schemeClr val="tx1"/>
        </a:solidFill>
        <a:latin typeface="+mn-lt"/>
        <a:ea typeface="+mn-ea"/>
        <a:cs typeface="+mn-cs"/>
      </a:defRPr>
    </a:lvl8pPr>
    <a:lvl9pPr marL="2934492" algn="l" defTabSz="36681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3138" y="685800"/>
            <a:ext cx="2373312" cy="3429000"/>
          </a:xfrm>
        </p:spPr>
      </p:sp>
      <p:sp>
        <p:nvSpPr>
          <p:cNvPr id="3" name="Notes Placeholder 2"/>
          <p:cNvSpPr>
            <a:spLocks noGrp="1"/>
          </p:cNvSpPr>
          <p:nvPr>
            <p:ph type="body" idx="1"/>
          </p:nvPr>
        </p:nvSpPr>
        <p:spPr/>
        <p:txBody>
          <a:bodyPr/>
          <a:lstStyle/>
          <a:p>
            <a:pPr marL="0" indent="0">
              <a:buFontTx/>
              <a:buNone/>
            </a:pPr>
            <a:endParaRPr lang="en-US" sz="900" b="1" dirty="0" smtClean="0"/>
          </a:p>
        </p:txBody>
      </p:sp>
      <p:sp>
        <p:nvSpPr>
          <p:cNvPr id="5" name="Slide Number Placeholder 4"/>
          <p:cNvSpPr>
            <a:spLocks noGrp="1"/>
          </p:cNvSpPr>
          <p:nvPr>
            <p:ph type="sldNum" sz="quarter" idx="10"/>
          </p:nvPr>
        </p:nvSpPr>
        <p:spPr/>
        <p:txBody>
          <a:bodyPr/>
          <a:lstStyle/>
          <a:p>
            <a:fld id="{AFAFBF86-CD15-754D-BEDF-3B41D1951E10}"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925963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3138" y="685800"/>
            <a:ext cx="2373312" cy="3429000"/>
          </a:xfrm>
        </p:spPr>
      </p:sp>
      <p:sp>
        <p:nvSpPr>
          <p:cNvPr id="3" name="Notes Placeholder 2"/>
          <p:cNvSpPr>
            <a:spLocks noGrp="1"/>
          </p:cNvSpPr>
          <p:nvPr>
            <p:ph type="body" idx="1"/>
          </p:nvPr>
        </p:nvSpPr>
        <p:spPr/>
        <p:txBody>
          <a:bodyPr/>
          <a:lstStyle/>
          <a:p>
            <a:pPr marL="0" indent="0">
              <a:buFontTx/>
              <a:buNone/>
            </a:pPr>
            <a:endParaRPr lang="en-US" sz="900" b="1" dirty="0" smtClean="0"/>
          </a:p>
        </p:txBody>
      </p:sp>
      <p:sp>
        <p:nvSpPr>
          <p:cNvPr id="5" name="Slide Number Placeholder 4"/>
          <p:cNvSpPr>
            <a:spLocks noGrp="1"/>
          </p:cNvSpPr>
          <p:nvPr>
            <p:ph type="sldNum" sz="quarter" idx="10"/>
          </p:nvPr>
        </p:nvSpPr>
        <p:spPr/>
        <p:txBody>
          <a:bodyPr/>
          <a:lstStyle/>
          <a:p>
            <a:fld id="{AFAFBF86-CD15-754D-BEDF-3B41D1951E10}"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1925963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3138" y="685800"/>
            <a:ext cx="2373312" cy="3429000"/>
          </a:xfrm>
        </p:spPr>
      </p:sp>
      <p:sp>
        <p:nvSpPr>
          <p:cNvPr id="3" name="Notes Placeholder 2"/>
          <p:cNvSpPr>
            <a:spLocks noGrp="1"/>
          </p:cNvSpPr>
          <p:nvPr>
            <p:ph type="body" idx="1"/>
          </p:nvPr>
        </p:nvSpPr>
        <p:spPr/>
        <p:txBody>
          <a:bodyPr/>
          <a:lstStyle/>
          <a:p>
            <a:pPr marL="0" indent="0">
              <a:buFontTx/>
              <a:buNone/>
            </a:pPr>
            <a:endParaRPr lang="en-US" sz="900" b="1" dirty="0" smtClean="0"/>
          </a:p>
        </p:txBody>
      </p:sp>
      <p:sp>
        <p:nvSpPr>
          <p:cNvPr id="5" name="Slide Number Placeholder 4"/>
          <p:cNvSpPr>
            <a:spLocks noGrp="1"/>
          </p:cNvSpPr>
          <p:nvPr>
            <p:ph type="sldNum" sz="quarter" idx="10"/>
          </p:nvPr>
        </p:nvSpPr>
        <p:spPr/>
        <p:txBody>
          <a:bodyPr/>
          <a:lstStyle/>
          <a:p>
            <a:fld id="{AFAFBF86-CD15-754D-BEDF-3B41D1951E10}"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1925963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00450" y="6680076"/>
            <a:ext cx="3028950" cy="1348317"/>
          </a:xfrm>
          <a:prstGeom prst="rect">
            <a:avLst/>
          </a:prstGeom>
        </p:spPr>
        <p:txBody>
          <a:bodyPr>
            <a:normAutofit/>
          </a:bodyPr>
          <a:lstStyle>
            <a:lvl1pPr>
              <a:defRPr sz="2200"/>
            </a:lvl1pPr>
          </a:lstStyle>
          <a:p>
            <a:r>
              <a:rPr lang="en-US" smtClean="0"/>
              <a:t>Click to edit Master title style</a:t>
            </a:r>
            <a:endParaRPr/>
          </a:p>
        </p:txBody>
      </p:sp>
      <p:sp>
        <p:nvSpPr>
          <p:cNvPr id="3" name="Subtitle 2"/>
          <p:cNvSpPr>
            <a:spLocks noGrp="1"/>
          </p:cNvSpPr>
          <p:nvPr>
            <p:ph type="subTitle" idx="1"/>
          </p:nvPr>
        </p:nvSpPr>
        <p:spPr>
          <a:xfrm>
            <a:off x="3600450" y="8034873"/>
            <a:ext cx="3028950" cy="1081243"/>
          </a:xfrm>
          <a:prstGeom prst="rect">
            <a:avLst/>
          </a:prstGeom>
        </p:spPr>
        <p:txBody>
          <a:bodyPr>
            <a:normAutofit/>
          </a:bodyPr>
          <a:lstStyle>
            <a:lvl1pPr marL="0" indent="0" algn="l">
              <a:spcBef>
                <a:spcPts val="241"/>
              </a:spcBef>
              <a:buNone/>
              <a:defRPr sz="1100">
                <a:solidFill>
                  <a:schemeClr val="tx1">
                    <a:tint val="75000"/>
                  </a:schemeClr>
                </a:solidFill>
              </a:defRPr>
            </a:lvl1pPr>
            <a:lvl2pPr marL="366812" indent="0" algn="ctr">
              <a:buNone/>
              <a:defRPr>
                <a:solidFill>
                  <a:schemeClr val="tx1">
                    <a:tint val="75000"/>
                  </a:schemeClr>
                </a:solidFill>
              </a:defRPr>
            </a:lvl2pPr>
            <a:lvl3pPr marL="733623" indent="0" algn="ctr">
              <a:buNone/>
              <a:defRPr>
                <a:solidFill>
                  <a:schemeClr val="tx1">
                    <a:tint val="75000"/>
                  </a:schemeClr>
                </a:solidFill>
              </a:defRPr>
            </a:lvl3pPr>
            <a:lvl4pPr marL="1100435" indent="0" algn="ctr">
              <a:buNone/>
              <a:defRPr>
                <a:solidFill>
                  <a:schemeClr val="tx1">
                    <a:tint val="75000"/>
                  </a:schemeClr>
                </a:solidFill>
              </a:defRPr>
            </a:lvl4pPr>
            <a:lvl5pPr marL="1467246" indent="0" algn="ctr">
              <a:buNone/>
              <a:defRPr>
                <a:solidFill>
                  <a:schemeClr val="tx1">
                    <a:tint val="75000"/>
                  </a:schemeClr>
                </a:solidFill>
              </a:defRPr>
            </a:lvl5pPr>
            <a:lvl6pPr marL="1834058" indent="0" algn="ctr">
              <a:buNone/>
              <a:defRPr>
                <a:solidFill>
                  <a:schemeClr val="tx1">
                    <a:tint val="75000"/>
                  </a:schemeClr>
                </a:solidFill>
              </a:defRPr>
            </a:lvl6pPr>
            <a:lvl7pPr marL="2200869" indent="0" algn="ctr">
              <a:buNone/>
              <a:defRPr>
                <a:solidFill>
                  <a:schemeClr val="tx1">
                    <a:tint val="75000"/>
                  </a:schemeClr>
                </a:solidFill>
              </a:defRPr>
            </a:lvl7pPr>
            <a:lvl8pPr marL="2567681" indent="0" algn="ctr">
              <a:buNone/>
              <a:defRPr>
                <a:solidFill>
                  <a:schemeClr val="tx1">
                    <a:tint val="75000"/>
                  </a:schemeClr>
                </a:solidFill>
              </a:defRPr>
            </a:lvl8pPr>
            <a:lvl9pPr marL="2934492"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3600450" y="9281488"/>
            <a:ext cx="924486" cy="527403"/>
          </a:xfrm>
        </p:spPr>
        <p:txBody>
          <a:bodyPr/>
          <a:lstStyle>
            <a:lvl1pPr algn="l">
              <a:defRPr/>
            </a:lvl1pPr>
          </a:lstStyle>
          <a:p>
            <a:fld id="{C5EE3A9C-6143-7B43-956F-2CC7D5EAE584}" type="datetime1">
              <a:rPr lang="en-SG" smtClean="0">
                <a:solidFill>
                  <a:prstClr val="black">
                    <a:lumMod val="65000"/>
                    <a:lumOff val="35000"/>
                  </a:prstClr>
                </a:solidFill>
                <a:latin typeface="Rockwell"/>
              </a:rPr>
              <a:pPr/>
              <a:t>30/6/17</a:t>
            </a:fld>
            <a:endParaRPr lang="en-US">
              <a:solidFill>
                <a:prstClr val="black">
                  <a:lumMod val="65000"/>
                  <a:lumOff val="35000"/>
                </a:prstClr>
              </a:solidFill>
              <a:latin typeface="Rockwell"/>
            </a:endParaRPr>
          </a:p>
        </p:txBody>
      </p:sp>
      <p:sp>
        <p:nvSpPr>
          <p:cNvPr id="5" name="Footer Placeholder 4"/>
          <p:cNvSpPr>
            <a:spLocks noGrp="1"/>
          </p:cNvSpPr>
          <p:nvPr>
            <p:ph type="ftr" sz="quarter" idx="11"/>
          </p:nvPr>
        </p:nvSpPr>
        <p:spPr>
          <a:xfrm>
            <a:off x="4733367" y="9281488"/>
            <a:ext cx="1963270" cy="527403"/>
          </a:xfrm>
        </p:spPr>
        <p:txBody>
          <a:bodyPr/>
          <a:lstStyle>
            <a:lvl1pPr algn="r">
              <a:defRPr/>
            </a:lvl1pPr>
          </a:lstStyle>
          <a:p>
            <a:endParaRPr lang="en-US">
              <a:solidFill>
                <a:prstClr val="black">
                  <a:lumMod val="65000"/>
                  <a:lumOff val="35000"/>
                </a:prstClr>
              </a:solidFill>
              <a:latin typeface="Rockwell"/>
            </a:endParaRPr>
          </a:p>
        </p:txBody>
      </p:sp>
      <p:sp>
        <p:nvSpPr>
          <p:cNvPr id="7" name="Rectangle 6"/>
          <p:cNvSpPr/>
          <p:nvPr/>
        </p:nvSpPr>
        <p:spPr>
          <a:xfrm>
            <a:off x="211937" y="330200"/>
            <a:ext cx="3176587" cy="60492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8" name="Rectangle 7"/>
          <p:cNvSpPr/>
          <p:nvPr/>
        </p:nvSpPr>
        <p:spPr>
          <a:xfrm>
            <a:off x="5101829" y="330200"/>
            <a:ext cx="1543050" cy="29453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10" name="Rectangle 9"/>
          <p:cNvSpPr/>
          <p:nvPr/>
        </p:nvSpPr>
        <p:spPr>
          <a:xfrm>
            <a:off x="3468291" y="3434080"/>
            <a:ext cx="1543050" cy="29453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defTabSz="733623"/>
            <a:endParaRPr>
              <a:solidFill>
                <a:prstClr val="white"/>
              </a:solidFill>
              <a:latin typeface="Rockwell"/>
            </a:endParaRPr>
          </a:p>
        </p:txBody>
      </p:sp>
      <p:sp>
        <p:nvSpPr>
          <p:cNvPr id="11" name="Rectangle 10"/>
          <p:cNvSpPr/>
          <p:nvPr/>
        </p:nvSpPr>
        <p:spPr>
          <a:xfrm>
            <a:off x="3468291" y="330200"/>
            <a:ext cx="1543050" cy="29453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12" name="Rectangle 11"/>
          <p:cNvSpPr/>
          <p:nvPr/>
        </p:nvSpPr>
        <p:spPr>
          <a:xfrm>
            <a:off x="5101829" y="3434080"/>
            <a:ext cx="1543050" cy="29453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pic>
        <p:nvPicPr>
          <p:cNvPr id="6" name="Picture 5" descr="Brahm logo 16 Jun 1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1931" y="6873158"/>
            <a:ext cx="3188373" cy="2696940"/>
          </a:xfrm>
          <a:prstGeom prst="rect">
            <a:avLst/>
          </a:prstGeom>
        </p:spPr>
      </p:pic>
    </p:spTree>
    <p:extLst>
      <p:ext uri="{BB962C8B-B14F-4D97-AF65-F5344CB8AC3E}">
        <p14:creationId xmlns:p14="http://schemas.microsoft.com/office/powerpoint/2010/main" val="2883565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10" name="TextBox 9"/>
          <p:cNvSpPr txBox="1"/>
          <p:nvPr/>
        </p:nvSpPr>
        <p:spPr>
          <a:xfrm>
            <a:off x="167390" y="330200"/>
            <a:ext cx="195681" cy="446276"/>
          </a:xfrm>
          <a:prstGeom prst="rect">
            <a:avLst/>
          </a:prstGeom>
          <a:noFill/>
        </p:spPr>
        <p:txBody>
          <a:bodyPr wrap="square" lIns="0" tIns="0" rIns="0" bIns="0" rtlCol="0">
            <a:spAutoFit/>
          </a:bodyPr>
          <a:lstStyle/>
          <a:p>
            <a:r>
              <a:rPr sz="2900" b="1">
                <a:solidFill>
                  <a:srgbClr val="663366">
                    <a:lumMod val="60000"/>
                    <a:lumOff val="40000"/>
                  </a:srgbClr>
                </a:solidFill>
                <a:latin typeface="Rockwell"/>
              </a:rPr>
              <a:t>+</a:t>
            </a:r>
          </a:p>
        </p:txBody>
      </p:sp>
      <p:sp>
        <p:nvSpPr>
          <p:cNvPr id="2" name="Title 1"/>
          <p:cNvSpPr>
            <a:spLocks noGrp="1"/>
          </p:cNvSpPr>
          <p:nvPr>
            <p:ph type="title"/>
          </p:nvPr>
        </p:nvSpPr>
        <p:spPr>
          <a:xfrm>
            <a:off x="373857" y="699250"/>
            <a:ext cx="4722580" cy="1612155"/>
          </a:xfrm>
          <a:prstGeom prst="rect">
            <a:avLst/>
          </a:prstGeom>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151D3EC7-0D65-C541-BE36-56338C30161B}" type="datetime1">
              <a:rPr lang="en-SG" smtClean="0">
                <a:solidFill>
                  <a:prstClr val="black">
                    <a:lumMod val="65000"/>
                    <a:lumOff val="35000"/>
                  </a:prstClr>
                </a:solidFill>
                <a:latin typeface="Rockwell"/>
              </a:rPr>
              <a:pPr/>
              <a:t>30/6/17</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12" name="Content Placeholder 2"/>
          <p:cNvSpPr>
            <a:spLocks noGrp="1"/>
          </p:cNvSpPr>
          <p:nvPr>
            <p:ph sz="half" idx="17"/>
          </p:nvPr>
        </p:nvSpPr>
        <p:spPr>
          <a:xfrm>
            <a:off x="377193" y="2868613"/>
            <a:ext cx="2743059" cy="2839720"/>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377193" y="6016061"/>
            <a:ext cx="2743059" cy="2839720"/>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3307556" y="2868613"/>
            <a:ext cx="2743200" cy="2839720"/>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3307556" y="6022848"/>
            <a:ext cx="2743200" cy="2839720"/>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661139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extBox 7"/>
          <p:cNvSpPr txBox="1"/>
          <p:nvPr/>
        </p:nvSpPr>
        <p:spPr>
          <a:xfrm>
            <a:off x="167390" y="330200"/>
            <a:ext cx="195681" cy="446276"/>
          </a:xfrm>
          <a:prstGeom prst="rect">
            <a:avLst/>
          </a:prstGeom>
          <a:noFill/>
        </p:spPr>
        <p:txBody>
          <a:bodyPr wrap="square" lIns="0" tIns="0" rIns="0" bIns="0" rtlCol="0">
            <a:spAutoFit/>
          </a:bodyPr>
          <a:lstStyle/>
          <a:p>
            <a:r>
              <a:rPr sz="2900" b="1">
                <a:solidFill>
                  <a:srgbClr val="663366">
                    <a:lumMod val="60000"/>
                    <a:lumOff val="40000"/>
                  </a:srgbClr>
                </a:solidFill>
                <a:latin typeface="Rockwell"/>
              </a:rPr>
              <a:t>+</a:t>
            </a:r>
          </a:p>
        </p:txBody>
      </p:sp>
      <p:sp>
        <p:nvSpPr>
          <p:cNvPr id="2" name="Title 1"/>
          <p:cNvSpPr>
            <a:spLocks noGrp="1"/>
          </p:cNvSpPr>
          <p:nvPr>
            <p:ph type="title"/>
          </p:nvPr>
        </p:nvSpPr>
        <p:spPr>
          <a:xfrm>
            <a:off x="373857" y="699250"/>
            <a:ext cx="4722580" cy="1612155"/>
          </a:xfrm>
          <a:prstGeom prst="rect">
            <a:avLst/>
          </a:prstGeom>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E0F7985-0C36-2F43-98B8-430660479323}" type="datetime1">
              <a:rPr lang="en-SG" smtClean="0">
                <a:solidFill>
                  <a:prstClr val="black">
                    <a:lumMod val="65000"/>
                    <a:lumOff val="35000"/>
                  </a:prstClr>
                </a:solidFill>
                <a:latin typeface="Rockwell"/>
              </a:rPr>
              <a:pPr/>
              <a:t>30/6/17</a:t>
            </a:fld>
            <a:endParaRPr lang="en-US">
              <a:solidFill>
                <a:prstClr val="black">
                  <a:lumMod val="65000"/>
                  <a:lumOff val="35000"/>
                </a:prstClr>
              </a:solidFill>
              <a:latin typeface="Rockwe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latin typeface="Rockwell"/>
            </a:endParaRPr>
          </a:p>
        </p:txBody>
      </p:sp>
    </p:spTree>
    <p:extLst>
      <p:ext uri="{BB962C8B-B14F-4D97-AF65-F5344CB8AC3E}">
        <p14:creationId xmlns:p14="http://schemas.microsoft.com/office/powerpoint/2010/main" val="2583970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F1D70C-38DB-8846-8B6B-1AB03338CEA8}" type="datetime1">
              <a:rPr lang="en-SG" smtClean="0">
                <a:solidFill>
                  <a:prstClr val="black">
                    <a:lumMod val="65000"/>
                    <a:lumOff val="35000"/>
                  </a:prstClr>
                </a:solidFill>
                <a:latin typeface="Rockwell"/>
              </a:rPr>
              <a:pPr/>
              <a:t>30/6/17</a:t>
            </a:fld>
            <a:endParaRPr lang="en-US">
              <a:solidFill>
                <a:prstClr val="black">
                  <a:lumMod val="65000"/>
                  <a:lumOff val="35000"/>
                </a:prstClr>
              </a:solidFill>
              <a:latin typeface="Rockwe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latin typeface="Rockwell"/>
            </a:endParaRPr>
          </a:p>
        </p:txBody>
      </p:sp>
    </p:spTree>
    <p:extLst>
      <p:ext uri="{BB962C8B-B14F-4D97-AF65-F5344CB8AC3E}">
        <p14:creationId xmlns:p14="http://schemas.microsoft.com/office/powerpoint/2010/main" val="393234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11937" y="330204"/>
            <a:ext cx="2588419" cy="91653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2" name="Title 1"/>
          <p:cNvSpPr>
            <a:spLocks noGrp="1"/>
          </p:cNvSpPr>
          <p:nvPr>
            <p:ph type="title"/>
          </p:nvPr>
        </p:nvSpPr>
        <p:spPr>
          <a:xfrm>
            <a:off x="285416" y="3714750"/>
            <a:ext cx="2441448" cy="1678517"/>
          </a:xfrm>
          <a:prstGeom prst="rect">
            <a:avLst/>
          </a:prstGeom>
        </p:spPr>
        <p:txBody>
          <a:bodyPr anchor="b">
            <a:normAutofit/>
          </a:bodyPr>
          <a:lstStyle>
            <a:lvl1pPr algn="l">
              <a:defRPr sz="21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3126581" y="1782891"/>
            <a:ext cx="3448050" cy="7066016"/>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85820" y="5393275"/>
            <a:ext cx="2441448" cy="3455635"/>
          </a:xfrm>
          <a:prstGeom prst="rect">
            <a:avLst/>
          </a:prstGeom>
        </p:spPr>
        <p:txBody>
          <a:bodyPr/>
          <a:lstStyle>
            <a:lvl1pPr marL="0" indent="0">
              <a:spcBef>
                <a:spcPts val="481"/>
              </a:spcBef>
              <a:buNone/>
              <a:defRPr sz="1100">
                <a:solidFill>
                  <a:schemeClr val="bg1"/>
                </a:solidFill>
              </a:defRPr>
            </a:lvl1pPr>
            <a:lvl2pPr marL="366812" indent="0">
              <a:buNone/>
              <a:defRPr sz="1000"/>
            </a:lvl2pPr>
            <a:lvl3pPr marL="733623" indent="0">
              <a:buNone/>
              <a:defRPr sz="800"/>
            </a:lvl3pPr>
            <a:lvl4pPr marL="1100435" indent="0">
              <a:buNone/>
              <a:defRPr sz="700"/>
            </a:lvl4pPr>
            <a:lvl5pPr marL="1467246" indent="0">
              <a:buNone/>
              <a:defRPr sz="700"/>
            </a:lvl5pPr>
            <a:lvl6pPr marL="1834058" indent="0">
              <a:buNone/>
              <a:defRPr sz="700"/>
            </a:lvl6pPr>
            <a:lvl7pPr marL="2200869" indent="0">
              <a:buNone/>
              <a:defRPr sz="700"/>
            </a:lvl7pPr>
            <a:lvl8pPr marL="2567681" indent="0">
              <a:buNone/>
              <a:defRPr sz="700"/>
            </a:lvl8pPr>
            <a:lvl9pPr marL="2934492" indent="0">
              <a:buNone/>
              <a:defRPr sz="700"/>
            </a:lvl9pPr>
          </a:lstStyle>
          <a:p>
            <a:pPr lvl="0"/>
            <a:r>
              <a:rPr lang="en-US" smtClean="0"/>
              <a:t>Click to edit Master text styles</a:t>
            </a:r>
          </a:p>
        </p:txBody>
      </p:sp>
      <p:sp>
        <p:nvSpPr>
          <p:cNvPr id="5" name="Date Placeholder 4"/>
          <p:cNvSpPr>
            <a:spLocks noGrp="1"/>
          </p:cNvSpPr>
          <p:nvPr>
            <p:ph type="dt" sz="half" idx="10"/>
          </p:nvPr>
        </p:nvSpPr>
        <p:spPr>
          <a:xfrm>
            <a:off x="5543549" y="9278520"/>
            <a:ext cx="1153086" cy="527403"/>
          </a:xfrm>
        </p:spPr>
        <p:txBody>
          <a:bodyPr/>
          <a:lstStyle/>
          <a:p>
            <a:fld id="{10329EF1-1AB5-F540-A216-4D18EBDA6228}" type="datetime1">
              <a:rPr lang="en-SG" smtClean="0">
                <a:solidFill>
                  <a:prstClr val="black">
                    <a:lumMod val="65000"/>
                    <a:lumOff val="35000"/>
                  </a:prstClr>
                </a:solidFill>
                <a:latin typeface="Rockwell"/>
              </a:rPr>
              <a:pPr/>
              <a:t>30/6/17</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a:xfrm>
            <a:off x="2894481" y="9278520"/>
            <a:ext cx="2487706" cy="527403"/>
          </a:xfrm>
        </p:spPr>
        <p:txBody>
          <a:bodyPr/>
          <a:lstStyle/>
          <a:p>
            <a:endParaRPr lang="en-US">
              <a:solidFill>
                <a:prstClr val="black">
                  <a:lumMod val="65000"/>
                  <a:lumOff val="35000"/>
                </a:prstClr>
              </a:solidFill>
              <a:latin typeface="Rockwell"/>
            </a:endParaRPr>
          </a:p>
        </p:txBody>
      </p:sp>
      <p:sp>
        <p:nvSpPr>
          <p:cNvPr id="9" name="TextBox 8"/>
          <p:cNvSpPr txBox="1"/>
          <p:nvPr/>
        </p:nvSpPr>
        <p:spPr>
          <a:xfrm>
            <a:off x="318671" y="252510"/>
            <a:ext cx="309981" cy="661720"/>
          </a:xfrm>
          <a:prstGeom prst="rect">
            <a:avLst/>
          </a:prstGeom>
          <a:noFill/>
        </p:spPr>
        <p:txBody>
          <a:bodyPr wrap="square" lIns="0" tIns="0" rIns="0" bIns="0" rtlCol="0">
            <a:spAutoFit/>
          </a:bodyPr>
          <a:lstStyle/>
          <a:p>
            <a:r>
              <a:rPr sz="4300" b="1">
                <a:solidFill>
                  <a:srgbClr val="663366">
                    <a:lumMod val="60000"/>
                    <a:lumOff val="40000"/>
                  </a:srgbClr>
                </a:solidFill>
                <a:latin typeface="Rockwell"/>
              </a:rPr>
              <a:t>+</a:t>
            </a:r>
          </a:p>
        </p:txBody>
      </p:sp>
    </p:spTree>
    <p:extLst>
      <p:ext uri="{BB962C8B-B14F-4D97-AF65-F5344CB8AC3E}">
        <p14:creationId xmlns:p14="http://schemas.microsoft.com/office/powerpoint/2010/main" val="2287977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27053" y="4512735"/>
            <a:ext cx="2923704" cy="1258888"/>
          </a:xfrm>
          <a:prstGeom prst="rect">
            <a:avLst/>
          </a:prstGeom>
        </p:spPr>
        <p:txBody>
          <a:bodyPr anchor="b">
            <a:normAutofit/>
          </a:bodyPr>
          <a:lstStyle>
            <a:lvl1pPr algn="l">
              <a:defRPr sz="2100" b="0"/>
            </a:lvl1pPr>
          </a:lstStyle>
          <a:p>
            <a:r>
              <a:rPr lang="en-US" smtClean="0"/>
              <a:t>Click to edit Master title style</a:t>
            </a:r>
            <a:endParaRPr/>
          </a:p>
        </p:txBody>
      </p:sp>
      <p:sp>
        <p:nvSpPr>
          <p:cNvPr id="3" name="Picture Placeholder 2"/>
          <p:cNvSpPr>
            <a:spLocks noGrp="1"/>
          </p:cNvSpPr>
          <p:nvPr>
            <p:ph type="pic" idx="1"/>
          </p:nvPr>
        </p:nvSpPr>
        <p:spPr>
          <a:xfrm>
            <a:off x="208435" y="330204"/>
            <a:ext cx="2595493" cy="9165345"/>
          </a:xfrm>
          <a:prstGeom prst="rect">
            <a:avLst/>
          </a:prstGeom>
        </p:spPr>
        <p:txBody>
          <a:bodyPr/>
          <a:lstStyle>
            <a:lvl1pPr marL="0" indent="0">
              <a:buNone/>
              <a:defRPr sz="2600"/>
            </a:lvl1pPr>
            <a:lvl2pPr marL="366812" indent="0">
              <a:buNone/>
              <a:defRPr sz="2200"/>
            </a:lvl2pPr>
            <a:lvl3pPr marL="733623" indent="0">
              <a:buNone/>
              <a:defRPr sz="1900"/>
            </a:lvl3pPr>
            <a:lvl4pPr marL="1100435" indent="0">
              <a:buNone/>
              <a:defRPr sz="1600"/>
            </a:lvl4pPr>
            <a:lvl5pPr marL="1467246" indent="0">
              <a:buNone/>
              <a:defRPr sz="1600"/>
            </a:lvl5pPr>
            <a:lvl6pPr marL="1834058" indent="0">
              <a:buNone/>
              <a:defRPr sz="1600"/>
            </a:lvl6pPr>
            <a:lvl7pPr marL="2200869" indent="0">
              <a:buNone/>
              <a:defRPr sz="1600"/>
            </a:lvl7pPr>
            <a:lvl8pPr marL="2567681" indent="0">
              <a:buNone/>
              <a:defRPr sz="1600"/>
            </a:lvl8pPr>
            <a:lvl9pPr marL="2934492" indent="0">
              <a:buNone/>
              <a:defRPr sz="1600"/>
            </a:lvl9pPr>
          </a:lstStyle>
          <a:p>
            <a:r>
              <a:rPr lang="en-US" smtClean="0"/>
              <a:t>Drag picture to placeholder or click icon to add</a:t>
            </a:r>
            <a:endParaRPr/>
          </a:p>
        </p:txBody>
      </p:sp>
      <p:sp>
        <p:nvSpPr>
          <p:cNvPr id="4" name="Text Placeholder 3"/>
          <p:cNvSpPr>
            <a:spLocks noGrp="1"/>
          </p:cNvSpPr>
          <p:nvPr>
            <p:ph type="body" sz="half" idx="2"/>
          </p:nvPr>
        </p:nvSpPr>
        <p:spPr>
          <a:xfrm>
            <a:off x="3127053" y="5771623"/>
            <a:ext cx="2923704" cy="3102505"/>
          </a:xfrm>
          <a:prstGeom prst="rect">
            <a:avLst/>
          </a:prstGeom>
        </p:spPr>
        <p:txBody>
          <a:bodyPr/>
          <a:lstStyle>
            <a:lvl1pPr marL="0" indent="0">
              <a:spcBef>
                <a:spcPts val="481"/>
              </a:spcBef>
              <a:buNone/>
              <a:defRPr sz="1100"/>
            </a:lvl1pPr>
            <a:lvl2pPr marL="366812" indent="0">
              <a:buNone/>
              <a:defRPr sz="1000"/>
            </a:lvl2pPr>
            <a:lvl3pPr marL="733623" indent="0">
              <a:buNone/>
              <a:defRPr sz="800"/>
            </a:lvl3pPr>
            <a:lvl4pPr marL="1100435" indent="0">
              <a:buNone/>
              <a:defRPr sz="700"/>
            </a:lvl4pPr>
            <a:lvl5pPr marL="1467246" indent="0">
              <a:buNone/>
              <a:defRPr sz="700"/>
            </a:lvl5pPr>
            <a:lvl6pPr marL="1834058" indent="0">
              <a:buNone/>
              <a:defRPr sz="700"/>
            </a:lvl6pPr>
            <a:lvl7pPr marL="2200869" indent="0">
              <a:buNone/>
              <a:defRPr sz="700"/>
            </a:lvl7pPr>
            <a:lvl8pPr marL="2567681" indent="0">
              <a:buNone/>
              <a:defRPr sz="700"/>
            </a:lvl8pPr>
            <a:lvl9pPr marL="2934492" indent="0">
              <a:buNone/>
              <a:defRPr sz="700"/>
            </a:lvl9pPr>
          </a:lstStyle>
          <a:p>
            <a:pPr lvl="0"/>
            <a:r>
              <a:rPr lang="en-US" smtClean="0"/>
              <a:t>Click to edit Master text styles</a:t>
            </a:r>
          </a:p>
        </p:txBody>
      </p:sp>
      <p:sp>
        <p:nvSpPr>
          <p:cNvPr id="5" name="Date Placeholder 4"/>
          <p:cNvSpPr>
            <a:spLocks noGrp="1"/>
          </p:cNvSpPr>
          <p:nvPr>
            <p:ph type="dt" sz="half" idx="10"/>
          </p:nvPr>
        </p:nvSpPr>
        <p:spPr>
          <a:xfrm>
            <a:off x="5543549" y="9278520"/>
            <a:ext cx="1153086" cy="527403"/>
          </a:xfrm>
        </p:spPr>
        <p:txBody>
          <a:bodyPr/>
          <a:lstStyle/>
          <a:p>
            <a:fld id="{67E072F8-08B3-7340-A1BA-CF539E2EBA92}" type="datetime1">
              <a:rPr lang="en-SG" smtClean="0">
                <a:solidFill>
                  <a:prstClr val="black">
                    <a:lumMod val="65000"/>
                    <a:lumOff val="35000"/>
                  </a:prstClr>
                </a:solidFill>
                <a:latin typeface="Rockwell"/>
              </a:rPr>
              <a:pPr/>
              <a:t>30/6/17</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a:xfrm>
            <a:off x="3143255" y="9278520"/>
            <a:ext cx="2253853" cy="527403"/>
          </a:xfrm>
        </p:spPr>
        <p:txBody>
          <a:bodyPr/>
          <a:lstStyle/>
          <a:p>
            <a:endParaRPr lang="en-US">
              <a:solidFill>
                <a:prstClr val="black">
                  <a:lumMod val="65000"/>
                  <a:lumOff val="35000"/>
                </a:prstClr>
              </a:solidFill>
              <a:latin typeface="Rockwell"/>
            </a:endParaRPr>
          </a:p>
        </p:txBody>
      </p:sp>
      <p:sp>
        <p:nvSpPr>
          <p:cNvPr id="10" name="TextBox 9"/>
          <p:cNvSpPr txBox="1"/>
          <p:nvPr/>
        </p:nvSpPr>
        <p:spPr>
          <a:xfrm>
            <a:off x="2992584" y="4868832"/>
            <a:ext cx="165426" cy="292388"/>
          </a:xfrm>
          <a:prstGeom prst="rect">
            <a:avLst/>
          </a:prstGeom>
          <a:noFill/>
        </p:spPr>
        <p:txBody>
          <a:bodyPr wrap="square" lIns="0" tIns="0" rIns="0" bIns="0" rtlCol="0">
            <a:spAutoFit/>
          </a:bodyPr>
          <a:lstStyle/>
          <a:p>
            <a:r>
              <a:rPr sz="1900" b="1">
                <a:solidFill>
                  <a:srgbClr val="663366">
                    <a:lumMod val="60000"/>
                    <a:lumOff val="40000"/>
                  </a:srgbClr>
                </a:solidFill>
                <a:latin typeface="Rockwell"/>
              </a:rPr>
              <a:t>+ </a:t>
            </a:r>
          </a:p>
        </p:txBody>
      </p:sp>
    </p:spTree>
    <p:extLst>
      <p:ext uri="{BB962C8B-B14F-4D97-AF65-F5344CB8AC3E}">
        <p14:creationId xmlns:p14="http://schemas.microsoft.com/office/powerpoint/2010/main" val="1787734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379881" y="6390341"/>
            <a:ext cx="4643368" cy="1204259"/>
          </a:xfrm>
          <a:prstGeom prst="rect">
            <a:avLst/>
          </a:prstGeom>
        </p:spPr>
        <p:txBody>
          <a:bodyPr anchor="b">
            <a:normAutofit/>
          </a:bodyPr>
          <a:lstStyle>
            <a:lvl1pPr algn="l">
              <a:defRPr sz="2100" b="0"/>
            </a:lvl1pPr>
          </a:lstStyle>
          <a:p>
            <a:r>
              <a:rPr lang="en-US" smtClean="0"/>
              <a:t>Click to edit Master title style</a:t>
            </a:r>
            <a:endParaRPr/>
          </a:p>
        </p:txBody>
      </p:sp>
      <p:sp>
        <p:nvSpPr>
          <p:cNvPr id="3" name="Picture Placeholder 2"/>
          <p:cNvSpPr>
            <a:spLocks noGrp="1"/>
          </p:cNvSpPr>
          <p:nvPr>
            <p:ph type="pic" idx="1"/>
          </p:nvPr>
        </p:nvSpPr>
        <p:spPr>
          <a:xfrm>
            <a:off x="208430" y="330200"/>
            <a:ext cx="4783791" cy="6049264"/>
          </a:xfrm>
          <a:prstGeom prst="rect">
            <a:avLst/>
          </a:prstGeom>
        </p:spPr>
        <p:txBody>
          <a:bodyPr/>
          <a:lstStyle>
            <a:lvl1pPr marL="0" indent="0">
              <a:buNone/>
              <a:defRPr sz="2600"/>
            </a:lvl1pPr>
            <a:lvl2pPr marL="366812" indent="0">
              <a:buNone/>
              <a:defRPr sz="2200"/>
            </a:lvl2pPr>
            <a:lvl3pPr marL="733623" indent="0">
              <a:buNone/>
              <a:defRPr sz="1900"/>
            </a:lvl3pPr>
            <a:lvl4pPr marL="1100435" indent="0">
              <a:buNone/>
              <a:defRPr sz="1600"/>
            </a:lvl4pPr>
            <a:lvl5pPr marL="1467246" indent="0">
              <a:buNone/>
              <a:defRPr sz="1600"/>
            </a:lvl5pPr>
            <a:lvl6pPr marL="1834058" indent="0">
              <a:buNone/>
              <a:defRPr sz="1600"/>
            </a:lvl6pPr>
            <a:lvl7pPr marL="2200869" indent="0">
              <a:buNone/>
              <a:defRPr sz="1600"/>
            </a:lvl7pPr>
            <a:lvl8pPr marL="2567681" indent="0">
              <a:buNone/>
              <a:defRPr sz="1600"/>
            </a:lvl8pPr>
            <a:lvl9pPr marL="2934492" indent="0">
              <a:buNone/>
              <a:defRPr sz="16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881" y="7594605"/>
            <a:ext cx="4643368" cy="1279525"/>
          </a:xfrm>
          <a:prstGeom prst="rect">
            <a:avLst/>
          </a:prstGeom>
        </p:spPr>
        <p:txBody>
          <a:bodyPr/>
          <a:lstStyle>
            <a:lvl1pPr marL="0" indent="0">
              <a:spcBef>
                <a:spcPts val="241"/>
              </a:spcBef>
              <a:buNone/>
              <a:defRPr sz="1100"/>
            </a:lvl1pPr>
            <a:lvl2pPr marL="366812" indent="0">
              <a:buNone/>
              <a:defRPr sz="1000"/>
            </a:lvl2pPr>
            <a:lvl3pPr marL="733623" indent="0">
              <a:buNone/>
              <a:defRPr sz="800"/>
            </a:lvl3pPr>
            <a:lvl4pPr marL="1100435" indent="0">
              <a:buNone/>
              <a:defRPr sz="700"/>
            </a:lvl4pPr>
            <a:lvl5pPr marL="1467246" indent="0">
              <a:buNone/>
              <a:defRPr sz="700"/>
            </a:lvl5pPr>
            <a:lvl6pPr marL="1834058" indent="0">
              <a:buNone/>
              <a:defRPr sz="700"/>
            </a:lvl6pPr>
            <a:lvl7pPr marL="2200869" indent="0">
              <a:buNone/>
              <a:defRPr sz="700"/>
            </a:lvl7pPr>
            <a:lvl8pPr marL="2567681" indent="0">
              <a:buNone/>
              <a:defRPr sz="700"/>
            </a:lvl8pPr>
            <a:lvl9pPr marL="2934492"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BCAEA3-8B19-C94C-A687-601884CB11D9}" type="datetime1">
              <a:rPr lang="en-SG" smtClean="0">
                <a:solidFill>
                  <a:prstClr val="black">
                    <a:lumMod val="65000"/>
                    <a:lumOff val="35000"/>
                  </a:prstClr>
                </a:solidFill>
                <a:latin typeface="Rockwell"/>
              </a:rPr>
              <a:pPr/>
              <a:t>30/6/17</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7" name="Slide Number Placeholder 6"/>
          <p:cNvSpPr>
            <a:spLocks noGrp="1"/>
          </p:cNvSpPr>
          <p:nvPr>
            <p:ph type="sldNum" sz="quarter" idx="12"/>
          </p:nvPr>
        </p:nvSpPr>
        <p:spPr>
          <a:xfrm>
            <a:off x="6229355" y="349903"/>
            <a:ext cx="415529" cy="527403"/>
          </a:xfrm>
          <a:prstGeom prst="rect">
            <a:avLst/>
          </a:prstGeom>
        </p:spPr>
        <p:txBody>
          <a:bodyPr lIns="73362" tIns="36681" rIns="73362" bIns="36681"/>
          <a:lstStyle/>
          <a:p>
            <a:fld id="{9D82CEFA-F2D8-2B40-BA1A-983DA646FF6E}" type="slidenum">
              <a:rPr lang="en-US" smtClean="0">
                <a:solidFill>
                  <a:prstClr val="black"/>
                </a:solidFill>
                <a:latin typeface="Rockwell"/>
              </a:rPr>
              <a:pPr/>
              <a:t>‹#›</a:t>
            </a:fld>
            <a:endParaRPr lang="en-US">
              <a:solidFill>
                <a:prstClr val="black"/>
              </a:solidFill>
              <a:latin typeface="Rockwell"/>
            </a:endParaRPr>
          </a:p>
        </p:txBody>
      </p:sp>
      <p:sp>
        <p:nvSpPr>
          <p:cNvPr id="8" name="Rectangle 7"/>
          <p:cNvSpPr/>
          <p:nvPr/>
        </p:nvSpPr>
        <p:spPr>
          <a:xfrm>
            <a:off x="5222559" y="2552287"/>
            <a:ext cx="1543050" cy="29453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9" name="Rectangle 8"/>
          <p:cNvSpPr/>
          <p:nvPr/>
        </p:nvSpPr>
        <p:spPr>
          <a:xfrm>
            <a:off x="5222559" y="5682005"/>
            <a:ext cx="1543050" cy="2945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10" name="TextBox 9"/>
          <p:cNvSpPr txBox="1"/>
          <p:nvPr/>
        </p:nvSpPr>
        <p:spPr>
          <a:xfrm>
            <a:off x="245410" y="6691809"/>
            <a:ext cx="165426" cy="292388"/>
          </a:xfrm>
          <a:prstGeom prst="rect">
            <a:avLst/>
          </a:prstGeom>
          <a:noFill/>
        </p:spPr>
        <p:txBody>
          <a:bodyPr wrap="square" lIns="0" tIns="0" rIns="0" bIns="0" rtlCol="0">
            <a:spAutoFit/>
          </a:bodyPr>
          <a:lstStyle/>
          <a:p>
            <a:r>
              <a:rPr sz="1900" b="1">
                <a:solidFill>
                  <a:srgbClr val="663366">
                    <a:lumMod val="60000"/>
                    <a:lumOff val="40000"/>
                  </a:srgbClr>
                </a:solidFill>
                <a:latin typeface="Rockwell"/>
              </a:rPr>
              <a:t>+ </a:t>
            </a:r>
          </a:p>
        </p:txBody>
      </p:sp>
    </p:spTree>
    <p:extLst>
      <p:ext uri="{BB962C8B-B14F-4D97-AF65-F5344CB8AC3E}">
        <p14:creationId xmlns:p14="http://schemas.microsoft.com/office/powerpoint/2010/main" val="3175486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11936" y="330204"/>
            <a:ext cx="4790375" cy="91653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2" name="Title 1"/>
          <p:cNvSpPr>
            <a:spLocks noGrp="1"/>
          </p:cNvSpPr>
          <p:nvPr>
            <p:ph type="title"/>
          </p:nvPr>
        </p:nvSpPr>
        <p:spPr>
          <a:xfrm>
            <a:off x="285418" y="3714750"/>
            <a:ext cx="4636208" cy="1678517"/>
          </a:xfrm>
          <a:prstGeom prst="rect">
            <a:avLst/>
          </a:prstGeom>
        </p:spPr>
        <p:txBody>
          <a:bodyPr anchor="b">
            <a:normAutofit/>
          </a:bodyPr>
          <a:lstStyle>
            <a:lvl1pPr algn="l">
              <a:defRPr sz="21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285825" y="5393275"/>
            <a:ext cx="4634675" cy="3455635"/>
          </a:xfrm>
          <a:prstGeom prst="rect">
            <a:avLst/>
          </a:prstGeom>
        </p:spPr>
        <p:txBody>
          <a:bodyPr/>
          <a:lstStyle>
            <a:lvl1pPr marL="0" indent="0">
              <a:spcBef>
                <a:spcPts val="481"/>
              </a:spcBef>
              <a:buNone/>
              <a:defRPr sz="1100">
                <a:solidFill>
                  <a:schemeClr val="bg1"/>
                </a:solidFill>
              </a:defRPr>
            </a:lvl1pPr>
            <a:lvl2pPr marL="366812" indent="0">
              <a:buNone/>
              <a:defRPr sz="1000"/>
            </a:lvl2pPr>
            <a:lvl3pPr marL="733623" indent="0">
              <a:buNone/>
              <a:defRPr sz="800"/>
            </a:lvl3pPr>
            <a:lvl4pPr marL="1100435" indent="0">
              <a:buNone/>
              <a:defRPr sz="700"/>
            </a:lvl4pPr>
            <a:lvl5pPr marL="1467246" indent="0">
              <a:buNone/>
              <a:defRPr sz="700"/>
            </a:lvl5pPr>
            <a:lvl6pPr marL="1834058" indent="0">
              <a:buNone/>
              <a:defRPr sz="700"/>
            </a:lvl6pPr>
            <a:lvl7pPr marL="2200869" indent="0">
              <a:buNone/>
              <a:defRPr sz="700"/>
            </a:lvl7pPr>
            <a:lvl8pPr marL="2567681" indent="0">
              <a:buNone/>
              <a:defRPr sz="700"/>
            </a:lvl8pPr>
            <a:lvl9pPr marL="2934492" indent="0">
              <a:buNone/>
              <a:defRPr sz="700"/>
            </a:lvl9pPr>
          </a:lstStyle>
          <a:p>
            <a:pPr lvl="0"/>
            <a:r>
              <a:rPr lang="en-US" smtClean="0"/>
              <a:t>Click to edit Master text styles</a:t>
            </a:r>
          </a:p>
        </p:txBody>
      </p:sp>
      <p:sp>
        <p:nvSpPr>
          <p:cNvPr id="5" name="Date Placeholder 4"/>
          <p:cNvSpPr>
            <a:spLocks noGrp="1"/>
          </p:cNvSpPr>
          <p:nvPr>
            <p:ph type="dt" sz="half" idx="10"/>
          </p:nvPr>
        </p:nvSpPr>
        <p:spPr>
          <a:xfrm>
            <a:off x="3909202" y="9006996"/>
            <a:ext cx="1011299" cy="527403"/>
          </a:xfrm>
        </p:spPr>
        <p:txBody>
          <a:bodyPr/>
          <a:lstStyle>
            <a:lvl1pPr>
              <a:defRPr>
                <a:solidFill>
                  <a:schemeClr val="bg1"/>
                </a:solidFill>
              </a:defRPr>
            </a:lvl1pPr>
          </a:lstStyle>
          <a:p>
            <a:fld id="{B7E7A8A5-1E2D-8D43-B7DF-9EDA40E05049}" type="datetime1">
              <a:rPr lang="en-SG" smtClean="0">
                <a:solidFill>
                  <a:prstClr val="white"/>
                </a:solidFill>
                <a:latin typeface="Rockwell"/>
              </a:rPr>
              <a:pPr/>
              <a:t>30/6/17</a:t>
            </a:fld>
            <a:endParaRPr lang="en-US">
              <a:solidFill>
                <a:prstClr val="white"/>
              </a:solidFill>
              <a:latin typeface="Rockwell"/>
            </a:endParaRPr>
          </a:p>
        </p:txBody>
      </p:sp>
      <p:sp>
        <p:nvSpPr>
          <p:cNvPr id="6" name="Footer Placeholder 5"/>
          <p:cNvSpPr>
            <a:spLocks noGrp="1"/>
          </p:cNvSpPr>
          <p:nvPr>
            <p:ph type="ftr" sz="quarter" idx="11"/>
          </p:nvPr>
        </p:nvSpPr>
        <p:spPr>
          <a:xfrm>
            <a:off x="285827" y="9006996"/>
            <a:ext cx="3486079" cy="527403"/>
          </a:xfrm>
        </p:spPr>
        <p:txBody>
          <a:bodyPr/>
          <a:lstStyle>
            <a:lvl1pPr>
              <a:defRPr>
                <a:solidFill>
                  <a:schemeClr val="bg1"/>
                </a:solidFill>
              </a:defRPr>
            </a:lvl1pPr>
          </a:lstStyle>
          <a:p>
            <a:endParaRPr lang="en-US">
              <a:solidFill>
                <a:prstClr val="white"/>
              </a:solidFill>
              <a:latin typeface="Rockwell"/>
            </a:endParaRPr>
          </a:p>
        </p:txBody>
      </p:sp>
      <p:sp>
        <p:nvSpPr>
          <p:cNvPr id="7" name="Slide Number Placeholder 6"/>
          <p:cNvSpPr>
            <a:spLocks noGrp="1"/>
          </p:cNvSpPr>
          <p:nvPr>
            <p:ph type="sldNum" sz="quarter" idx="12"/>
          </p:nvPr>
        </p:nvSpPr>
        <p:spPr>
          <a:xfrm>
            <a:off x="6229355" y="349903"/>
            <a:ext cx="415529" cy="527403"/>
          </a:xfrm>
          <a:prstGeom prst="rect">
            <a:avLst/>
          </a:prstGeom>
        </p:spPr>
        <p:txBody>
          <a:bodyPr lIns="73362" tIns="36681" rIns="73362" bIns="36681"/>
          <a:lstStyle/>
          <a:p>
            <a:fld id="{9D82CEFA-F2D8-2B40-BA1A-983DA646FF6E}" type="slidenum">
              <a:rPr lang="en-US" smtClean="0">
                <a:solidFill>
                  <a:prstClr val="black"/>
                </a:solidFill>
                <a:latin typeface="Rockwell"/>
              </a:rPr>
              <a:pPr/>
              <a:t>‹#›</a:t>
            </a:fld>
            <a:endParaRPr lang="en-US">
              <a:solidFill>
                <a:prstClr val="black"/>
              </a:solidFill>
              <a:latin typeface="Rockwell"/>
            </a:endParaRPr>
          </a:p>
        </p:txBody>
      </p:sp>
      <p:sp>
        <p:nvSpPr>
          <p:cNvPr id="9" name="TextBox 8"/>
          <p:cNvSpPr txBox="1"/>
          <p:nvPr/>
        </p:nvSpPr>
        <p:spPr>
          <a:xfrm>
            <a:off x="318671" y="252510"/>
            <a:ext cx="309981" cy="661720"/>
          </a:xfrm>
          <a:prstGeom prst="rect">
            <a:avLst/>
          </a:prstGeom>
          <a:noFill/>
        </p:spPr>
        <p:txBody>
          <a:bodyPr wrap="square" lIns="0" tIns="0" rIns="0" bIns="0" rtlCol="0">
            <a:spAutoFit/>
          </a:bodyPr>
          <a:lstStyle/>
          <a:p>
            <a:r>
              <a:rPr sz="4300" b="1">
                <a:solidFill>
                  <a:srgbClr val="663366">
                    <a:lumMod val="60000"/>
                    <a:lumOff val="40000"/>
                  </a:srgbClr>
                </a:solidFill>
                <a:latin typeface="Rockwell"/>
              </a:rPr>
              <a:t>+</a:t>
            </a:r>
          </a:p>
        </p:txBody>
      </p:sp>
      <p:sp>
        <p:nvSpPr>
          <p:cNvPr id="12" name="Picture Placeholder 12"/>
          <p:cNvSpPr>
            <a:spLocks noGrp="1"/>
          </p:cNvSpPr>
          <p:nvPr>
            <p:ph type="pic" sz="quarter" idx="13"/>
          </p:nvPr>
        </p:nvSpPr>
        <p:spPr>
          <a:xfrm>
            <a:off x="5101829" y="3430469"/>
            <a:ext cx="1543050" cy="2945384"/>
          </a:xfrm>
          <a:prstGeom prst="rect">
            <a:avLst/>
          </a:prstGeo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5101829" y="6551168"/>
            <a:ext cx="1543050" cy="2945384"/>
          </a:xfrm>
          <a:prstGeom prst="rect">
            <a:avLst/>
          </a:prstGeom>
        </p:spPr>
        <p:txBody>
          <a:bodyPr/>
          <a:lstStyle>
            <a:lvl1pPr>
              <a:buNone/>
              <a:defRPr/>
            </a:lvl1pPr>
          </a:lstStyle>
          <a:p>
            <a:r>
              <a:rPr lang="en-US" smtClean="0"/>
              <a:t>Drag picture to placeholder or click icon to add</a:t>
            </a:r>
            <a:endParaRPr/>
          </a:p>
        </p:txBody>
      </p:sp>
    </p:spTree>
    <p:extLst>
      <p:ext uri="{BB962C8B-B14F-4D97-AF65-F5344CB8AC3E}">
        <p14:creationId xmlns:p14="http://schemas.microsoft.com/office/powerpoint/2010/main" val="1925792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11937" y="330204"/>
            <a:ext cx="3176587" cy="91653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2" name="Title 1"/>
          <p:cNvSpPr>
            <a:spLocks noGrp="1"/>
          </p:cNvSpPr>
          <p:nvPr>
            <p:ph type="title"/>
          </p:nvPr>
        </p:nvSpPr>
        <p:spPr>
          <a:xfrm>
            <a:off x="285417" y="3714750"/>
            <a:ext cx="3012474" cy="1678517"/>
          </a:xfrm>
          <a:prstGeom prst="rect">
            <a:avLst/>
          </a:prstGeom>
        </p:spPr>
        <p:txBody>
          <a:bodyPr anchor="b">
            <a:normAutofit/>
          </a:bodyPr>
          <a:lstStyle>
            <a:lvl1pPr algn="l">
              <a:defRPr sz="21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285821" y="5393275"/>
            <a:ext cx="3011478" cy="3455635"/>
          </a:xfrm>
          <a:prstGeom prst="rect">
            <a:avLst/>
          </a:prstGeom>
        </p:spPr>
        <p:txBody>
          <a:bodyPr/>
          <a:lstStyle>
            <a:lvl1pPr marL="0" indent="0">
              <a:spcBef>
                <a:spcPts val="481"/>
              </a:spcBef>
              <a:buNone/>
              <a:defRPr sz="1100">
                <a:solidFill>
                  <a:schemeClr val="bg1"/>
                </a:solidFill>
              </a:defRPr>
            </a:lvl1pPr>
            <a:lvl2pPr marL="366812" indent="0">
              <a:buNone/>
              <a:defRPr sz="1000"/>
            </a:lvl2pPr>
            <a:lvl3pPr marL="733623" indent="0">
              <a:buNone/>
              <a:defRPr sz="800"/>
            </a:lvl3pPr>
            <a:lvl4pPr marL="1100435" indent="0">
              <a:buNone/>
              <a:defRPr sz="700"/>
            </a:lvl4pPr>
            <a:lvl5pPr marL="1467246" indent="0">
              <a:buNone/>
              <a:defRPr sz="700"/>
            </a:lvl5pPr>
            <a:lvl6pPr marL="1834058" indent="0">
              <a:buNone/>
              <a:defRPr sz="700"/>
            </a:lvl6pPr>
            <a:lvl7pPr marL="2200869" indent="0">
              <a:buNone/>
              <a:defRPr sz="700"/>
            </a:lvl7pPr>
            <a:lvl8pPr marL="2567681" indent="0">
              <a:buNone/>
              <a:defRPr sz="700"/>
            </a:lvl8pPr>
            <a:lvl9pPr marL="2934492" indent="0">
              <a:buNone/>
              <a:defRPr sz="700"/>
            </a:lvl9pPr>
          </a:lstStyle>
          <a:p>
            <a:pPr lvl="0"/>
            <a:r>
              <a:rPr lang="en-US" smtClean="0"/>
              <a:t>Click to edit Master text styles</a:t>
            </a:r>
          </a:p>
        </p:txBody>
      </p:sp>
      <p:sp>
        <p:nvSpPr>
          <p:cNvPr id="5" name="Date Placeholder 4"/>
          <p:cNvSpPr>
            <a:spLocks noGrp="1"/>
          </p:cNvSpPr>
          <p:nvPr>
            <p:ph type="dt" sz="half" idx="10"/>
          </p:nvPr>
        </p:nvSpPr>
        <p:spPr>
          <a:xfrm>
            <a:off x="2286005" y="9006996"/>
            <a:ext cx="1011299" cy="527403"/>
          </a:xfrm>
        </p:spPr>
        <p:txBody>
          <a:bodyPr/>
          <a:lstStyle>
            <a:lvl1pPr>
              <a:defRPr>
                <a:solidFill>
                  <a:schemeClr val="bg1"/>
                </a:solidFill>
              </a:defRPr>
            </a:lvl1pPr>
          </a:lstStyle>
          <a:p>
            <a:fld id="{F3D4B2F8-683A-4D40-BAF3-E0ADDD774179}" type="datetime1">
              <a:rPr lang="en-SG" smtClean="0">
                <a:solidFill>
                  <a:prstClr val="white"/>
                </a:solidFill>
                <a:latin typeface="Rockwell"/>
              </a:rPr>
              <a:pPr/>
              <a:t>30/6/17</a:t>
            </a:fld>
            <a:endParaRPr lang="en-US">
              <a:solidFill>
                <a:prstClr val="white"/>
              </a:solidFill>
              <a:latin typeface="Rockwell"/>
            </a:endParaRPr>
          </a:p>
        </p:txBody>
      </p:sp>
      <p:sp>
        <p:nvSpPr>
          <p:cNvPr id="6" name="Footer Placeholder 5"/>
          <p:cNvSpPr>
            <a:spLocks noGrp="1"/>
          </p:cNvSpPr>
          <p:nvPr>
            <p:ph type="ftr" sz="quarter" idx="11"/>
          </p:nvPr>
        </p:nvSpPr>
        <p:spPr>
          <a:xfrm>
            <a:off x="285827" y="9006996"/>
            <a:ext cx="1943029" cy="527403"/>
          </a:xfrm>
        </p:spPr>
        <p:txBody>
          <a:bodyPr/>
          <a:lstStyle>
            <a:lvl1pPr>
              <a:defRPr>
                <a:solidFill>
                  <a:schemeClr val="bg1"/>
                </a:solidFill>
              </a:defRPr>
            </a:lvl1pPr>
          </a:lstStyle>
          <a:p>
            <a:endParaRPr lang="en-US">
              <a:solidFill>
                <a:prstClr val="white"/>
              </a:solidFill>
              <a:latin typeface="Rockwell"/>
            </a:endParaRPr>
          </a:p>
        </p:txBody>
      </p:sp>
      <p:sp>
        <p:nvSpPr>
          <p:cNvPr id="7" name="Slide Number Placeholder 6"/>
          <p:cNvSpPr>
            <a:spLocks noGrp="1"/>
          </p:cNvSpPr>
          <p:nvPr>
            <p:ph type="sldNum" sz="quarter" idx="12"/>
          </p:nvPr>
        </p:nvSpPr>
        <p:spPr>
          <a:xfrm>
            <a:off x="6229355" y="349903"/>
            <a:ext cx="415529" cy="527403"/>
          </a:xfrm>
          <a:prstGeom prst="rect">
            <a:avLst/>
          </a:prstGeom>
        </p:spPr>
        <p:txBody>
          <a:bodyPr lIns="73362" tIns="36681" rIns="73362" bIns="36681"/>
          <a:lstStyle/>
          <a:p>
            <a:fld id="{9D82CEFA-F2D8-2B40-BA1A-983DA646FF6E}" type="slidenum">
              <a:rPr lang="en-US" smtClean="0">
                <a:solidFill>
                  <a:prstClr val="black"/>
                </a:solidFill>
                <a:latin typeface="Rockwell"/>
              </a:rPr>
              <a:pPr/>
              <a:t>‹#›</a:t>
            </a:fld>
            <a:endParaRPr lang="en-US">
              <a:solidFill>
                <a:prstClr val="black"/>
              </a:solidFill>
              <a:latin typeface="Rockwell"/>
            </a:endParaRPr>
          </a:p>
        </p:txBody>
      </p:sp>
      <p:sp>
        <p:nvSpPr>
          <p:cNvPr id="9" name="TextBox 8"/>
          <p:cNvSpPr txBox="1"/>
          <p:nvPr/>
        </p:nvSpPr>
        <p:spPr>
          <a:xfrm>
            <a:off x="318671" y="252510"/>
            <a:ext cx="309981" cy="661720"/>
          </a:xfrm>
          <a:prstGeom prst="rect">
            <a:avLst/>
          </a:prstGeom>
          <a:noFill/>
        </p:spPr>
        <p:txBody>
          <a:bodyPr wrap="square" lIns="0" tIns="0" rIns="0" bIns="0" rtlCol="0">
            <a:spAutoFit/>
          </a:bodyPr>
          <a:lstStyle/>
          <a:p>
            <a:r>
              <a:rPr sz="4300" b="1">
                <a:solidFill>
                  <a:srgbClr val="663366">
                    <a:lumMod val="60000"/>
                    <a:lumOff val="40000"/>
                  </a:srgbClr>
                </a:solidFill>
                <a:latin typeface="Rockwell"/>
              </a:rPr>
              <a:t>+</a:t>
            </a:r>
          </a:p>
        </p:txBody>
      </p:sp>
      <p:sp>
        <p:nvSpPr>
          <p:cNvPr id="10" name="Rectangle 9"/>
          <p:cNvSpPr/>
          <p:nvPr/>
        </p:nvSpPr>
        <p:spPr>
          <a:xfrm>
            <a:off x="5102352" y="3440178"/>
            <a:ext cx="1543050" cy="29453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11" name="Rectangle 10"/>
          <p:cNvSpPr/>
          <p:nvPr/>
        </p:nvSpPr>
        <p:spPr>
          <a:xfrm>
            <a:off x="3468291" y="6550160"/>
            <a:ext cx="1543050" cy="29453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12" name="Picture Placeholder 12"/>
          <p:cNvSpPr>
            <a:spLocks noGrp="1"/>
          </p:cNvSpPr>
          <p:nvPr>
            <p:ph type="pic" sz="quarter" idx="13"/>
          </p:nvPr>
        </p:nvSpPr>
        <p:spPr>
          <a:xfrm>
            <a:off x="3468291" y="330200"/>
            <a:ext cx="1543050" cy="2945384"/>
          </a:xfrm>
          <a:prstGeom prst="rect">
            <a:avLst/>
          </a:prstGeo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3468291" y="3440180"/>
            <a:ext cx="1543050" cy="2945384"/>
          </a:xfrm>
          <a:prstGeom prst="rect">
            <a:avLst/>
          </a:prstGeo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5102352" y="3440180"/>
            <a:ext cx="1543050" cy="6049264"/>
          </a:xfrm>
          <a:prstGeom prst="rect">
            <a:avLst/>
          </a:prstGeom>
        </p:spPr>
        <p:txBody>
          <a:bodyPr/>
          <a:lstStyle>
            <a:lvl1pPr>
              <a:buNone/>
              <a:defRPr/>
            </a:lvl1pPr>
          </a:lstStyle>
          <a:p>
            <a:r>
              <a:rPr lang="en-US" smtClean="0"/>
              <a:t>Drag picture to placeholder or click icon to add</a:t>
            </a:r>
            <a:endParaRPr/>
          </a:p>
        </p:txBody>
      </p:sp>
    </p:spTree>
    <p:extLst>
      <p:ext uri="{BB962C8B-B14F-4D97-AF65-F5344CB8AC3E}">
        <p14:creationId xmlns:p14="http://schemas.microsoft.com/office/powerpoint/2010/main" val="229757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3714750" y="4512735"/>
            <a:ext cx="2331720" cy="1258888"/>
          </a:xfrm>
          <a:prstGeom prst="rect">
            <a:avLst/>
          </a:prstGeom>
        </p:spPr>
        <p:txBody>
          <a:bodyPr anchor="b">
            <a:normAutofit/>
          </a:bodyPr>
          <a:lstStyle>
            <a:lvl1pPr algn="l">
              <a:defRPr sz="2100" b="0"/>
            </a:lvl1pPr>
          </a:lstStyle>
          <a:p>
            <a:r>
              <a:rPr lang="en-US" smtClean="0"/>
              <a:t>Click to edit Master title style</a:t>
            </a:r>
            <a:endParaRPr/>
          </a:p>
        </p:txBody>
      </p:sp>
      <p:sp>
        <p:nvSpPr>
          <p:cNvPr id="3" name="Picture Placeholder 2"/>
          <p:cNvSpPr>
            <a:spLocks noGrp="1"/>
          </p:cNvSpPr>
          <p:nvPr>
            <p:ph type="pic" idx="1"/>
          </p:nvPr>
        </p:nvSpPr>
        <p:spPr>
          <a:xfrm>
            <a:off x="208434" y="3416469"/>
            <a:ext cx="3180089" cy="6049264"/>
          </a:xfrm>
          <a:prstGeom prst="rect">
            <a:avLst/>
          </a:prstGeom>
        </p:spPr>
        <p:txBody>
          <a:bodyPr/>
          <a:lstStyle>
            <a:lvl1pPr marL="0" indent="0">
              <a:buNone/>
              <a:defRPr sz="2600"/>
            </a:lvl1pPr>
            <a:lvl2pPr marL="366812" indent="0">
              <a:buNone/>
              <a:defRPr sz="2200"/>
            </a:lvl2pPr>
            <a:lvl3pPr marL="733623" indent="0">
              <a:buNone/>
              <a:defRPr sz="1900"/>
            </a:lvl3pPr>
            <a:lvl4pPr marL="1100435" indent="0">
              <a:buNone/>
              <a:defRPr sz="1600"/>
            </a:lvl4pPr>
            <a:lvl5pPr marL="1467246" indent="0">
              <a:buNone/>
              <a:defRPr sz="1600"/>
            </a:lvl5pPr>
            <a:lvl6pPr marL="1834058" indent="0">
              <a:buNone/>
              <a:defRPr sz="1600"/>
            </a:lvl6pPr>
            <a:lvl7pPr marL="2200869" indent="0">
              <a:buNone/>
              <a:defRPr sz="1600"/>
            </a:lvl7pPr>
            <a:lvl8pPr marL="2567681" indent="0">
              <a:buNone/>
              <a:defRPr sz="1600"/>
            </a:lvl8pPr>
            <a:lvl9pPr marL="2934492" indent="0">
              <a:buNone/>
              <a:defRPr sz="16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14750" y="5771623"/>
            <a:ext cx="2331720" cy="3102505"/>
          </a:xfrm>
          <a:prstGeom prst="rect">
            <a:avLst/>
          </a:prstGeom>
        </p:spPr>
        <p:txBody>
          <a:bodyPr/>
          <a:lstStyle>
            <a:lvl1pPr marL="0" indent="0">
              <a:spcBef>
                <a:spcPts val="481"/>
              </a:spcBef>
              <a:buNone/>
              <a:defRPr sz="1100"/>
            </a:lvl1pPr>
            <a:lvl2pPr marL="366812" indent="0">
              <a:buNone/>
              <a:defRPr sz="1000"/>
            </a:lvl2pPr>
            <a:lvl3pPr marL="733623" indent="0">
              <a:buNone/>
              <a:defRPr sz="800"/>
            </a:lvl3pPr>
            <a:lvl4pPr marL="1100435" indent="0">
              <a:buNone/>
              <a:defRPr sz="700"/>
            </a:lvl4pPr>
            <a:lvl5pPr marL="1467246" indent="0">
              <a:buNone/>
              <a:defRPr sz="700"/>
            </a:lvl5pPr>
            <a:lvl6pPr marL="1834058" indent="0">
              <a:buNone/>
              <a:defRPr sz="700"/>
            </a:lvl6pPr>
            <a:lvl7pPr marL="2200869" indent="0">
              <a:buNone/>
              <a:defRPr sz="700"/>
            </a:lvl7pPr>
            <a:lvl8pPr marL="2567681" indent="0">
              <a:buNone/>
              <a:defRPr sz="700"/>
            </a:lvl8pPr>
            <a:lvl9pPr marL="2934492" indent="0">
              <a:buNone/>
              <a:defRPr sz="700"/>
            </a:lvl9pPr>
          </a:lstStyle>
          <a:p>
            <a:pPr lvl="0"/>
            <a:r>
              <a:rPr lang="en-US" smtClean="0"/>
              <a:t>Click to edit Master text styles</a:t>
            </a:r>
          </a:p>
        </p:txBody>
      </p:sp>
      <p:sp>
        <p:nvSpPr>
          <p:cNvPr id="5" name="Date Placeholder 4"/>
          <p:cNvSpPr>
            <a:spLocks noGrp="1"/>
          </p:cNvSpPr>
          <p:nvPr>
            <p:ph type="dt" sz="half" idx="10"/>
          </p:nvPr>
        </p:nvSpPr>
        <p:spPr>
          <a:xfrm>
            <a:off x="5543549" y="9278520"/>
            <a:ext cx="1153086" cy="527403"/>
          </a:xfrm>
        </p:spPr>
        <p:txBody>
          <a:bodyPr/>
          <a:lstStyle/>
          <a:p>
            <a:fld id="{7E54546F-51E0-D94E-8A74-C76C279A6B04}" type="datetime1">
              <a:rPr lang="en-SG" smtClean="0">
                <a:solidFill>
                  <a:prstClr val="black">
                    <a:lumMod val="65000"/>
                    <a:lumOff val="35000"/>
                  </a:prstClr>
                </a:solidFill>
                <a:latin typeface="Rockwell"/>
              </a:rPr>
              <a:pPr/>
              <a:t>30/6/17</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a:xfrm>
            <a:off x="3143255" y="9278520"/>
            <a:ext cx="2253853" cy="527403"/>
          </a:xfrm>
        </p:spPr>
        <p:txBody>
          <a:bodyPr/>
          <a:lstStyle/>
          <a:p>
            <a:endParaRPr lang="en-US">
              <a:solidFill>
                <a:prstClr val="black">
                  <a:lumMod val="65000"/>
                  <a:lumOff val="35000"/>
                </a:prstClr>
              </a:solidFill>
              <a:latin typeface="Rockwell"/>
            </a:endParaRPr>
          </a:p>
        </p:txBody>
      </p:sp>
      <p:sp>
        <p:nvSpPr>
          <p:cNvPr id="10" name="TextBox 9"/>
          <p:cNvSpPr txBox="1"/>
          <p:nvPr/>
        </p:nvSpPr>
        <p:spPr>
          <a:xfrm>
            <a:off x="3562772" y="4868832"/>
            <a:ext cx="165426" cy="292388"/>
          </a:xfrm>
          <a:prstGeom prst="rect">
            <a:avLst/>
          </a:prstGeom>
          <a:noFill/>
        </p:spPr>
        <p:txBody>
          <a:bodyPr wrap="square" lIns="0" tIns="0" rIns="0" bIns="0" rtlCol="0">
            <a:spAutoFit/>
          </a:bodyPr>
          <a:lstStyle/>
          <a:p>
            <a:r>
              <a:rPr sz="1900" b="1">
                <a:solidFill>
                  <a:srgbClr val="663366">
                    <a:lumMod val="60000"/>
                    <a:lumOff val="40000"/>
                  </a:srgbClr>
                </a:solidFill>
                <a:latin typeface="Rockwell"/>
              </a:rPr>
              <a:t>+ </a:t>
            </a:r>
          </a:p>
        </p:txBody>
      </p:sp>
      <p:sp>
        <p:nvSpPr>
          <p:cNvPr id="14" name="Picture Placeholder 12"/>
          <p:cNvSpPr>
            <a:spLocks noGrp="1"/>
          </p:cNvSpPr>
          <p:nvPr>
            <p:ph type="pic" sz="quarter" idx="13"/>
          </p:nvPr>
        </p:nvSpPr>
        <p:spPr>
          <a:xfrm>
            <a:off x="208429" y="330200"/>
            <a:ext cx="1543050" cy="2945384"/>
          </a:xfrm>
          <a:prstGeom prst="rect">
            <a:avLst/>
          </a:prstGeo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1845469" y="330200"/>
            <a:ext cx="1543050" cy="2945384"/>
          </a:xfrm>
          <a:prstGeom prst="rect">
            <a:avLst/>
          </a:prstGeom>
        </p:spPr>
        <p:txBody>
          <a:bodyPr/>
          <a:lstStyle>
            <a:lvl1pPr>
              <a:buNone/>
              <a:defRPr/>
            </a:lvl1pPr>
          </a:lstStyle>
          <a:p>
            <a:r>
              <a:rPr lang="en-US" smtClean="0"/>
              <a:t>Drag picture to placeholder or click icon to add</a:t>
            </a:r>
            <a:endParaRPr/>
          </a:p>
        </p:txBody>
      </p:sp>
    </p:spTree>
    <p:extLst>
      <p:ext uri="{BB962C8B-B14F-4D97-AF65-F5344CB8AC3E}">
        <p14:creationId xmlns:p14="http://schemas.microsoft.com/office/powerpoint/2010/main" val="2115979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9" name="TextBox 8"/>
          <p:cNvSpPr txBox="1"/>
          <p:nvPr/>
        </p:nvSpPr>
        <p:spPr>
          <a:xfrm>
            <a:off x="167390" y="330200"/>
            <a:ext cx="195681" cy="446276"/>
          </a:xfrm>
          <a:prstGeom prst="rect">
            <a:avLst/>
          </a:prstGeom>
          <a:noFill/>
        </p:spPr>
        <p:txBody>
          <a:bodyPr wrap="square" lIns="0" tIns="0" rIns="0" bIns="0" rtlCol="0">
            <a:spAutoFit/>
          </a:bodyPr>
          <a:lstStyle/>
          <a:p>
            <a:r>
              <a:rPr sz="2900" b="1">
                <a:solidFill>
                  <a:srgbClr val="663366">
                    <a:lumMod val="60000"/>
                    <a:lumOff val="40000"/>
                  </a:srgbClr>
                </a:solidFill>
                <a:latin typeface="Rockwell"/>
              </a:rPr>
              <a:t>+</a:t>
            </a:r>
          </a:p>
        </p:txBody>
      </p:sp>
      <p:sp>
        <p:nvSpPr>
          <p:cNvPr id="2" name="Title 1"/>
          <p:cNvSpPr>
            <a:spLocks noGrp="1"/>
          </p:cNvSpPr>
          <p:nvPr>
            <p:ph type="title"/>
          </p:nvPr>
        </p:nvSpPr>
        <p:spPr>
          <a:xfrm>
            <a:off x="373857" y="699250"/>
            <a:ext cx="4722580" cy="1612155"/>
          </a:xfrm>
          <a:prstGeom prst="rect">
            <a:avLst/>
          </a:prstGeo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373861" y="2861738"/>
            <a:ext cx="5667235" cy="5987170"/>
          </a:xfrm>
          <a:prstGeom prst="rect">
            <a:avLst/>
          </a:prstGeo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2AA21BB-D4C1-844A-8859-774AB6EDED47}" type="datetime1">
              <a:rPr lang="en-SG" smtClean="0">
                <a:solidFill>
                  <a:prstClr val="black">
                    <a:lumMod val="65000"/>
                    <a:lumOff val="35000"/>
                  </a:prstClr>
                </a:solidFill>
                <a:latin typeface="Rockwell"/>
              </a:rPr>
              <a:pPr/>
              <a:t>30/6/17</a:t>
            </a:fld>
            <a:endParaRPr lang="en-US">
              <a:solidFill>
                <a:prstClr val="black">
                  <a:lumMod val="65000"/>
                  <a:lumOff val="35000"/>
                </a:prstClr>
              </a:solidFill>
              <a:latin typeface="Rockwe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Rockwell"/>
            </a:endParaRPr>
          </a:p>
        </p:txBody>
      </p:sp>
    </p:spTree>
    <p:extLst>
      <p:ext uri="{BB962C8B-B14F-4D97-AF65-F5344CB8AC3E}">
        <p14:creationId xmlns:p14="http://schemas.microsoft.com/office/powerpoint/2010/main" val="3678295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3857" y="699250"/>
            <a:ext cx="4722580" cy="1612155"/>
          </a:xfrm>
          <a:prstGeom prst="rect">
            <a:avLst/>
          </a:prstGeom>
        </p:spPr>
        <p:txBody>
          <a:bodyPr/>
          <a:lstStyle/>
          <a:p>
            <a:r>
              <a:rPr lang="en-US" smtClean="0"/>
              <a:t>Click to edit Master title style</a:t>
            </a:r>
            <a:endParaRPr/>
          </a:p>
        </p:txBody>
      </p:sp>
      <p:sp>
        <p:nvSpPr>
          <p:cNvPr id="3" name="Content Placeholder 2"/>
          <p:cNvSpPr>
            <a:spLocks noGrp="1"/>
          </p:cNvSpPr>
          <p:nvPr>
            <p:ph idx="1"/>
          </p:nvPr>
        </p:nvSpPr>
        <p:spPr>
          <a:xfrm>
            <a:off x="373861" y="2861738"/>
            <a:ext cx="5667235" cy="5987170"/>
          </a:xfrm>
          <a:prstGeom prst="rect">
            <a:avLst/>
          </a:prstGeo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E147C75-ED0D-F542-A715-AF6244B5E9DD}" type="datetime1">
              <a:rPr lang="en-SG" smtClean="0">
                <a:solidFill>
                  <a:prstClr val="black">
                    <a:lumMod val="65000"/>
                    <a:lumOff val="35000"/>
                  </a:prstClr>
                </a:solidFill>
                <a:latin typeface="Rockwell"/>
              </a:rPr>
              <a:pPr/>
              <a:t>30/6/17</a:t>
            </a:fld>
            <a:endParaRPr lang="en-US">
              <a:solidFill>
                <a:prstClr val="black">
                  <a:lumMod val="65000"/>
                  <a:lumOff val="35000"/>
                </a:prstClr>
              </a:solidFill>
              <a:latin typeface="Rockwe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Rockwell"/>
            </a:endParaRPr>
          </a:p>
        </p:txBody>
      </p:sp>
    </p:spTree>
    <p:extLst>
      <p:ext uri="{BB962C8B-B14F-4D97-AF65-F5344CB8AC3E}">
        <p14:creationId xmlns:p14="http://schemas.microsoft.com/office/powerpoint/2010/main" val="2695514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6834" y="1379073"/>
            <a:ext cx="510989" cy="7469832"/>
          </a:xfrm>
          <a:prstGeom prst="rect">
            <a:avLst/>
          </a:prstGeom>
        </p:spPr>
        <p:txBody>
          <a:bodyPr vert="eaVert" anchor="t" anchorCtr="0"/>
          <a:lstStyle/>
          <a:p>
            <a:r>
              <a:rPr lang="en-US" smtClean="0"/>
              <a:t>Click to edit Master title style</a:t>
            </a:r>
            <a:endParaRPr dirty="0"/>
          </a:p>
        </p:txBody>
      </p:sp>
      <p:sp>
        <p:nvSpPr>
          <p:cNvPr id="3" name="Vertical Text Placeholder 2"/>
          <p:cNvSpPr>
            <a:spLocks noGrp="1"/>
          </p:cNvSpPr>
          <p:nvPr>
            <p:ph type="body" orient="vert" idx="1"/>
          </p:nvPr>
        </p:nvSpPr>
        <p:spPr>
          <a:xfrm>
            <a:off x="342900" y="1782894"/>
            <a:ext cx="5143500" cy="7091239"/>
          </a:xfrm>
          <a:prstGeom prst="rect">
            <a:avLst/>
          </a:prstGeo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95C2A1D-5CE9-DB44-AC4C-C9675F451339}" type="datetime1">
              <a:rPr lang="en-SG" smtClean="0">
                <a:solidFill>
                  <a:prstClr val="black">
                    <a:lumMod val="65000"/>
                    <a:lumOff val="35000"/>
                  </a:prstClr>
                </a:solidFill>
                <a:latin typeface="Rockwell"/>
              </a:rPr>
              <a:pPr/>
              <a:t>30/6/17</a:t>
            </a:fld>
            <a:endParaRPr lang="en-US">
              <a:solidFill>
                <a:prstClr val="black">
                  <a:lumMod val="65000"/>
                  <a:lumOff val="35000"/>
                </a:prstClr>
              </a:solidFill>
              <a:latin typeface="Rockwe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9" name="TextBox 8"/>
          <p:cNvSpPr txBox="1"/>
          <p:nvPr/>
        </p:nvSpPr>
        <p:spPr>
          <a:xfrm rot="16200000">
            <a:off x="6354244" y="988270"/>
            <a:ext cx="376869" cy="446276"/>
          </a:xfrm>
          <a:prstGeom prst="rect">
            <a:avLst/>
          </a:prstGeom>
          <a:noFill/>
        </p:spPr>
        <p:txBody>
          <a:bodyPr wrap="square" lIns="0" tIns="0" rIns="0" bIns="0" rtlCol="0">
            <a:spAutoFit/>
          </a:bodyPr>
          <a:lstStyle/>
          <a:p>
            <a:r>
              <a:rPr sz="2900" b="1">
                <a:solidFill>
                  <a:srgbClr val="663366">
                    <a:lumMod val="60000"/>
                    <a:lumOff val="40000"/>
                  </a:srgbClr>
                </a:solidFill>
                <a:latin typeface="Rockwell"/>
              </a:rPr>
              <a:t>+</a:t>
            </a:r>
          </a:p>
        </p:txBody>
      </p:sp>
    </p:spTree>
    <p:extLst>
      <p:ext uri="{BB962C8B-B14F-4D97-AF65-F5344CB8AC3E}">
        <p14:creationId xmlns:p14="http://schemas.microsoft.com/office/powerpoint/2010/main" val="418957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2" name="Title 1"/>
          <p:cNvSpPr>
            <a:spLocks noGrp="1"/>
          </p:cNvSpPr>
          <p:nvPr>
            <p:ph type="title"/>
          </p:nvPr>
        </p:nvSpPr>
        <p:spPr>
          <a:xfrm>
            <a:off x="373861" y="194237"/>
            <a:ext cx="5667235" cy="1437341"/>
          </a:xfrm>
          <a:prstGeom prst="rect">
            <a:avLst/>
          </a:prstGeom>
        </p:spPr>
        <p:txBody>
          <a:bodyPr anchor="b" anchorCtr="0"/>
          <a:lstStyle/>
          <a:p>
            <a:r>
              <a:rPr lang="en-US" smtClean="0"/>
              <a:t>Click to edit Master title style</a:t>
            </a:r>
            <a:endParaRPr/>
          </a:p>
        </p:txBody>
      </p:sp>
      <p:sp>
        <p:nvSpPr>
          <p:cNvPr id="3" name="Content Placeholder 2"/>
          <p:cNvSpPr>
            <a:spLocks noGrp="1"/>
          </p:cNvSpPr>
          <p:nvPr>
            <p:ph idx="1"/>
          </p:nvPr>
        </p:nvSpPr>
        <p:spPr>
          <a:xfrm>
            <a:off x="373861" y="2861738"/>
            <a:ext cx="5667235" cy="5987170"/>
          </a:xfrm>
          <a:prstGeom prst="rect">
            <a:avLst/>
          </a:prstGeo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9C1D085-B17D-8E4B-8104-DA1F399FF226}" type="datetime1">
              <a:rPr lang="en-SG" smtClean="0">
                <a:solidFill>
                  <a:prstClr val="black">
                    <a:lumMod val="65000"/>
                    <a:lumOff val="35000"/>
                  </a:prstClr>
                </a:solidFill>
                <a:latin typeface="Rockwell"/>
              </a:rPr>
              <a:pPr/>
              <a:t>30/6/17</a:t>
            </a:fld>
            <a:endParaRPr lang="en-US">
              <a:solidFill>
                <a:prstClr val="black">
                  <a:lumMod val="65000"/>
                  <a:lumOff val="35000"/>
                </a:prstClr>
              </a:solidFill>
              <a:latin typeface="Rockwe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10" name="Text Placeholder 3"/>
          <p:cNvSpPr>
            <a:spLocks noGrp="1"/>
          </p:cNvSpPr>
          <p:nvPr>
            <p:ph type="body" sz="half" idx="2"/>
          </p:nvPr>
        </p:nvSpPr>
        <p:spPr>
          <a:xfrm>
            <a:off x="373889" y="1631578"/>
            <a:ext cx="5669220" cy="1119011"/>
          </a:xfrm>
          <a:prstGeom prst="rect">
            <a:avLst/>
          </a:prstGeom>
        </p:spPr>
        <p:txBody>
          <a:bodyPr vert="horz" lIns="73362" tIns="36681" rIns="73362" bIns="36681" rtlCol="0" anchor="t" anchorCtr="0">
            <a:noAutofit/>
          </a:bodyPr>
          <a:lstStyle>
            <a:lvl1pPr marL="0" indent="0">
              <a:buNone/>
              <a:defRPr kumimoji="0" sz="1900" b="0" i="0" u="none" strike="noStrike" kern="1200" cap="none" spc="0" normalizeH="0" baseline="0">
                <a:ln>
                  <a:noFill/>
                </a:ln>
                <a:solidFill>
                  <a:schemeClr val="accent3"/>
                </a:solidFill>
                <a:effectLst/>
                <a:uLnTx/>
                <a:uFillTx/>
                <a:latin typeface="+mj-lt"/>
                <a:ea typeface="+mj-ea"/>
                <a:cs typeface="+mj-cs"/>
              </a:defRPr>
            </a:lvl1pPr>
            <a:lvl2pPr marL="366812" indent="0">
              <a:buNone/>
              <a:defRPr sz="1000"/>
            </a:lvl2pPr>
            <a:lvl3pPr marL="733623" indent="0">
              <a:buNone/>
              <a:defRPr sz="800"/>
            </a:lvl3pPr>
            <a:lvl4pPr marL="1100435" indent="0">
              <a:buNone/>
              <a:defRPr sz="700"/>
            </a:lvl4pPr>
            <a:lvl5pPr marL="1467246" indent="0">
              <a:buNone/>
              <a:defRPr sz="700"/>
            </a:lvl5pPr>
            <a:lvl6pPr marL="1834058" indent="0">
              <a:buNone/>
              <a:defRPr sz="700"/>
            </a:lvl6pPr>
            <a:lvl7pPr marL="2200869" indent="0">
              <a:buNone/>
              <a:defRPr sz="700"/>
            </a:lvl7pPr>
            <a:lvl8pPr marL="2567681" indent="0">
              <a:buNone/>
              <a:defRPr sz="700"/>
            </a:lvl8pPr>
            <a:lvl9pPr marL="2934492" indent="0">
              <a:buNone/>
              <a:defRPr sz="700"/>
            </a:lvl9pPr>
          </a:lstStyle>
          <a:p>
            <a:pPr marL="0" marR="0" lvl="0" indent="0" algn="l" defTabSz="733623"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1307784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3600450" y="6680076"/>
            <a:ext cx="3028950" cy="1348317"/>
          </a:xfrm>
          <a:prstGeom prst="rect">
            <a:avLst/>
          </a:prstGeom>
        </p:spPr>
        <p:txBody>
          <a:bodyPr>
            <a:normAutofit/>
          </a:bodyPr>
          <a:lstStyle>
            <a:lvl1pPr>
              <a:defRPr sz="2200"/>
            </a:lvl1pPr>
          </a:lstStyle>
          <a:p>
            <a:r>
              <a:rPr lang="en-US" smtClean="0"/>
              <a:t>Click to edit Master title style</a:t>
            </a:r>
            <a:endParaRPr/>
          </a:p>
        </p:txBody>
      </p:sp>
      <p:sp>
        <p:nvSpPr>
          <p:cNvPr id="3" name="Subtitle 2"/>
          <p:cNvSpPr>
            <a:spLocks noGrp="1"/>
          </p:cNvSpPr>
          <p:nvPr>
            <p:ph type="subTitle" idx="1"/>
          </p:nvPr>
        </p:nvSpPr>
        <p:spPr>
          <a:xfrm>
            <a:off x="3600450" y="8034873"/>
            <a:ext cx="3028950" cy="1081243"/>
          </a:xfrm>
          <a:prstGeom prst="rect">
            <a:avLst/>
          </a:prstGeom>
        </p:spPr>
        <p:txBody>
          <a:bodyPr>
            <a:normAutofit/>
          </a:bodyPr>
          <a:lstStyle>
            <a:lvl1pPr marL="0" indent="0" algn="l">
              <a:spcBef>
                <a:spcPts val="241"/>
              </a:spcBef>
              <a:buNone/>
              <a:defRPr sz="1100">
                <a:solidFill>
                  <a:schemeClr val="tx1">
                    <a:tint val="75000"/>
                  </a:schemeClr>
                </a:solidFill>
              </a:defRPr>
            </a:lvl1pPr>
            <a:lvl2pPr marL="366812" indent="0" algn="ctr">
              <a:buNone/>
              <a:defRPr>
                <a:solidFill>
                  <a:schemeClr val="tx1">
                    <a:tint val="75000"/>
                  </a:schemeClr>
                </a:solidFill>
              </a:defRPr>
            </a:lvl2pPr>
            <a:lvl3pPr marL="733623" indent="0" algn="ctr">
              <a:buNone/>
              <a:defRPr>
                <a:solidFill>
                  <a:schemeClr val="tx1">
                    <a:tint val="75000"/>
                  </a:schemeClr>
                </a:solidFill>
              </a:defRPr>
            </a:lvl3pPr>
            <a:lvl4pPr marL="1100435" indent="0" algn="ctr">
              <a:buNone/>
              <a:defRPr>
                <a:solidFill>
                  <a:schemeClr val="tx1">
                    <a:tint val="75000"/>
                  </a:schemeClr>
                </a:solidFill>
              </a:defRPr>
            </a:lvl4pPr>
            <a:lvl5pPr marL="1467246" indent="0" algn="ctr">
              <a:buNone/>
              <a:defRPr>
                <a:solidFill>
                  <a:schemeClr val="tx1">
                    <a:tint val="75000"/>
                  </a:schemeClr>
                </a:solidFill>
              </a:defRPr>
            </a:lvl5pPr>
            <a:lvl6pPr marL="1834058" indent="0" algn="ctr">
              <a:buNone/>
              <a:defRPr>
                <a:solidFill>
                  <a:schemeClr val="tx1">
                    <a:tint val="75000"/>
                  </a:schemeClr>
                </a:solidFill>
              </a:defRPr>
            </a:lvl6pPr>
            <a:lvl7pPr marL="2200869" indent="0" algn="ctr">
              <a:buNone/>
              <a:defRPr>
                <a:solidFill>
                  <a:schemeClr val="tx1">
                    <a:tint val="75000"/>
                  </a:schemeClr>
                </a:solidFill>
              </a:defRPr>
            </a:lvl7pPr>
            <a:lvl8pPr marL="2567681" indent="0" algn="ctr">
              <a:buNone/>
              <a:defRPr>
                <a:solidFill>
                  <a:schemeClr val="tx1">
                    <a:tint val="75000"/>
                  </a:schemeClr>
                </a:solidFill>
              </a:defRPr>
            </a:lvl8pPr>
            <a:lvl9pPr marL="2934492"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600450" y="9281488"/>
            <a:ext cx="924486" cy="527403"/>
          </a:xfrm>
        </p:spPr>
        <p:txBody>
          <a:bodyPr/>
          <a:lstStyle>
            <a:lvl1pPr algn="l">
              <a:defRPr/>
            </a:lvl1pPr>
          </a:lstStyle>
          <a:p>
            <a:fld id="{D7375A6B-33E5-A548-B964-AE76AAE619B0}" type="datetime1">
              <a:rPr lang="en-SG" smtClean="0">
                <a:solidFill>
                  <a:prstClr val="black">
                    <a:lumMod val="65000"/>
                    <a:lumOff val="35000"/>
                  </a:prstClr>
                </a:solidFill>
                <a:latin typeface="Rockwell"/>
              </a:rPr>
              <a:pPr/>
              <a:t>30/6/17</a:t>
            </a:fld>
            <a:endParaRPr lang="en-US">
              <a:solidFill>
                <a:prstClr val="black">
                  <a:lumMod val="65000"/>
                  <a:lumOff val="35000"/>
                </a:prstClr>
              </a:solidFill>
              <a:latin typeface="Rockwell"/>
            </a:endParaRPr>
          </a:p>
        </p:txBody>
      </p:sp>
      <p:sp>
        <p:nvSpPr>
          <p:cNvPr id="5" name="Footer Placeholder 4"/>
          <p:cNvSpPr>
            <a:spLocks noGrp="1"/>
          </p:cNvSpPr>
          <p:nvPr>
            <p:ph type="ftr" sz="quarter" idx="11"/>
          </p:nvPr>
        </p:nvSpPr>
        <p:spPr>
          <a:xfrm>
            <a:off x="4733367" y="9281488"/>
            <a:ext cx="1963270" cy="527403"/>
          </a:xfrm>
        </p:spPr>
        <p:txBody>
          <a:bodyPr/>
          <a:lstStyle>
            <a:lvl1pPr algn="r">
              <a:defRPr/>
            </a:lvl1pPr>
          </a:lstStyle>
          <a:p>
            <a:endParaRPr lang="en-US">
              <a:solidFill>
                <a:prstClr val="black">
                  <a:lumMod val="65000"/>
                  <a:lumOff val="35000"/>
                </a:prstClr>
              </a:solidFill>
              <a:latin typeface="Rockwell"/>
            </a:endParaRPr>
          </a:p>
        </p:txBody>
      </p:sp>
      <p:sp>
        <p:nvSpPr>
          <p:cNvPr id="7" name="Rectangle 6"/>
          <p:cNvSpPr/>
          <p:nvPr/>
        </p:nvSpPr>
        <p:spPr>
          <a:xfrm>
            <a:off x="211937" y="330200"/>
            <a:ext cx="3176587" cy="8951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8" name="Rectangle 7"/>
          <p:cNvSpPr/>
          <p:nvPr/>
        </p:nvSpPr>
        <p:spPr>
          <a:xfrm>
            <a:off x="3468291" y="330200"/>
            <a:ext cx="1543050" cy="29453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10" name="Rectangle 9"/>
          <p:cNvSpPr/>
          <p:nvPr/>
        </p:nvSpPr>
        <p:spPr>
          <a:xfrm>
            <a:off x="3468291" y="3434080"/>
            <a:ext cx="1543050" cy="29453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13" name="Picture Placeholder 12"/>
          <p:cNvSpPr>
            <a:spLocks noGrp="1"/>
          </p:cNvSpPr>
          <p:nvPr>
            <p:ph type="pic" sz="quarter" idx="12"/>
          </p:nvPr>
        </p:nvSpPr>
        <p:spPr>
          <a:xfrm>
            <a:off x="3468291" y="330200"/>
            <a:ext cx="1543050" cy="2945384"/>
          </a:xfrm>
          <a:prstGeom prst="rect">
            <a:avLst/>
          </a:prstGeo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5101829" y="3434080"/>
            <a:ext cx="1543050" cy="2945384"/>
          </a:xfrm>
          <a:prstGeom prst="rect">
            <a:avLst/>
          </a:prstGeo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642939" y="2570385"/>
            <a:ext cx="2314575" cy="2947974"/>
          </a:xfrm>
          <a:prstGeom prst="rect">
            <a:avLst/>
          </a:prstGeom>
        </p:spPr>
        <p:txBody>
          <a:bodyPr lIns="36681" tIns="36681" rIns="36681" anchor="t">
            <a:noAutofit/>
          </a:bodyPr>
          <a:lstStyle>
            <a:lvl1pPr marL="0" indent="0" algn="ctr">
              <a:spcBef>
                <a:spcPts val="481"/>
              </a:spcBef>
              <a:buNone/>
              <a:defRPr sz="3700">
                <a:solidFill>
                  <a:schemeClr val="bg1"/>
                </a:solidFill>
              </a:defRPr>
            </a:lvl1pPr>
            <a:lvl2pPr>
              <a:defRPr sz="1000"/>
            </a:lvl2pPr>
            <a:lvl3pPr>
              <a:defRPr sz="800"/>
            </a:lvl3pPr>
            <a:lvl4pPr>
              <a:defRPr sz="700"/>
            </a:lvl4pPr>
            <a:lvl5pPr>
              <a:defRPr sz="7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832653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494181" y="1912088"/>
            <a:ext cx="6150699" cy="75834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2" name="Title 1"/>
          <p:cNvSpPr>
            <a:spLocks noGrp="1"/>
          </p:cNvSpPr>
          <p:nvPr>
            <p:ph type="title"/>
          </p:nvPr>
        </p:nvSpPr>
        <p:spPr>
          <a:xfrm>
            <a:off x="1714500" y="4512738"/>
            <a:ext cx="4229100" cy="1967442"/>
          </a:xfrm>
          <a:prstGeom prst="rect">
            <a:avLst/>
          </a:prstGeom>
        </p:spPr>
        <p:txBody>
          <a:bodyPr anchor="b" anchorCtr="0">
            <a:normAutofit/>
          </a:bodyPr>
          <a:lstStyle>
            <a:lvl1pPr algn="l">
              <a:defRPr sz="26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714500" y="6493941"/>
            <a:ext cx="4229100" cy="2166937"/>
          </a:xfrm>
          <a:prstGeom prst="rect">
            <a:avLst/>
          </a:prstGeom>
        </p:spPr>
        <p:txBody>
          <a:bodyPr anchor="t" anchorCtr="0">
            <a:normAutofit/>
          </a:bodyPr>
          <a:lstStyle>
            <a:lvl1pPr marL="0" indent="0">
              <a:spcBef>
                <a:spcPts val="241"/>
              </a:spcBef>
              <a:buNone/>
              <a:defRPr sz="1100" cap="none" baseline="0">
                <a:solidFill>
                  <a:schemeClr val="bg1"/>
                </a:solidFill>
              </a:defRPr>
            </a:lvl1pPr>
            <a:lvl2pPr marL="366812" indent="0">
              <a:buNone/>
              <a:defRPr sz="1400">
                <a:solidFill>
                  <a:schemeClr val="tx1">
                    <a:tint val="75000"/>
                  </a:schemeClr>
                </a:solidFill>
              </a:defRPr>
            </a:lvl2pPr>
            <a:lvl3pPr marL="733623" indent="0">
              <a:buNone/>
              <a:defRPr sz="1300">
                <a:solidFill>
                  <a:schemeClr val="tx1">
                    <a:tint val="75000"/>
                  </a:schemeClr>
                </a:solidFill>
              </a:defRPr>
            </a:lvl3pPr>
            <a:lvl4pPr marL="1100435" indent="0">
              <a:buNone/>
              <a:defRPr sz="1100">
                <a:solidFill>
                  <a:schemeClr val="tx1">
                    <a:tint val="75000"/>
                  </a:schemeClr>
                </a:solidFill>
              </a:defRPr>
            </a:lvl4pPr>
            <a:lvl5pPr marL="1467246" indent="0">
              <a:buNone/>
              <a:defRPr sz="1100">
                <a:solidFill>
                  <a:schemeClr val="tx1">
                    <a:tint val="75000"/>
                  </a:schemeClr>
                </a:solidFill>
              </a:defRPr>
            </a:lvl5pPr>
            <a:lvl6pPr marL="1834058" indent="0">
              <a:buNone/>
              <a:defRPr sz="1100">
                <a:solidFill>
                  <a:schemeClr val="tx1">
                    <a:tint val="75000"/>
                  </a:schemeClr>
                </a:solidFill>
              </a:defRPr>
            </a:lvl6pPr>
            <a:lvl7pPr marL="2200869" indent="0">
              <a:buNone/>
              <a:defRPr sz="1100">
                <a:solidFill>
                  <a:schemeClr val="tx1">
                    <a:tint val="75000"/>
                  </a:schemeClr>
                </a:solidFill>
              </a:defRPr>
            </a:lvl7pPr>
            <a:lvl8pPr marL="2567681" indent="0">
              <a:buNone/>
              <a:defRPr sz="1100">
                <a:solidFill>
                  <a:schemeClr val="tx1">
                    <a:tint val="75000"/>
                  </a:schemeClr>
                </a:solidFill>
              </a:defRPr>
            </a:lvl8pPr>
            <a:lvl9pPr marL="2934492"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4181" y="9026015"/>
            <a:ext cx="1106020" cy="527403"/>
          </a:xfrm>
        </p:spPr>
        <p:txBody>
          <a:bodyPr/>
          <a:lstStyle>
            <a:lvl1pPr algn="l">
              <a:defRPr>
                <a:solidFill>
                  <a:schemeClr val="bg1"/>
                </a:solidFill>
              </a:defRPr>
            </a:lvl1pPr>
          </a:lstStyle>
          <a:p>
            <a:fld id="{F89D6137-996E-5540-97D4-3ADEF4D8C11C}" type="datetime1">
              <a:rPr lang="en-SG" smtClean="0">
                <a:solidFill>
                  <a:prstClr val="white"/>
                </a:solidFill>
                <a:latin typeface="Rockwell"/>
              </a:rPr>
              <a:pPr/>
              <a:t>30/6/17</a:t>
            </a:fld>
            <a:endParaRPr lang="en-US">
              <a:solidFill>
                <a:prstClr val="white"/>
              </a:solidFill>
              <a:latin typeface="Rockwell"/>
            </a:endParaRPr>
          </a:p>
        </p:txBody>
      </p:sp>
      <p:sp>
        <p:nvSpPr>
          <p:cNvPr id="5" name="Footer Placeholder 4"/>
          <p:cNvSpPr>
            <a:spLocks noGrp="1"/>
          </p:cNvSpPr>
          <p:nvPr>
            <p:ph type="ftr" sz="quarter" idx="11"/>
          </p:nvPr>
        </p:nvSpPr>
        <p:spPr>
          <a:xfrm>
            <a:off x="1714500" y="9026015"/>
            <a:ext cx="4229100" cy="527403"/>
          </a:xfrm>
        </p:spPr>
        <p:txBody>
          <a:bodyPr/>
          <a:lstStyle>
            <a:lvl1pPr>
              <a:defRPr>
                <a:solidFill>
                  <a:schemeClr val="bg1"/>
                </a:solidFill>
              </a:defRPr>
            </a:lvl1pPr>
          </a:lstStyle>
          <a:p>
            <a:endParaRPr lang="en-US">
              <a:solidFill>
                <a:prstClr val="white"/>
              </a:solidFill>
              <a:latin typeface="Rockwell"/>
            </a:endParaRPr>
          </a:p>
        </p:txBody>
      </p:sp>
      <p:sp>
        <p:nvSpPr>
          <p:cNvPr id="6" name="Slide Number Placeholder 5"/>
          <p:cNvSpPr>
            <a:spLocks noGrp="1"/>
          </p:cNvSpPr>
          <p:nvPr>
            <p:ph type="sldNum" sz="quarter" idx="12"/>
          </p:nvPr>
        </p:nvSpPr>
        <p:spPr>
          <a:xfrm>
            <a:off x="6229355" y="9026015"/>
            <a:ext cx="415529" cy="527403"/>
          </a:xfrm>
          <a:prstGeom prst="rect">
            <a:avLst/>
          </a:prstGeom>
        </p:spPr>
        <p:txBody>
          <a:bodyPr lIns="73362" tIns="36681" rIns="73362" bIns="36681"/>
          <a:lstStyle/>
          <a:p>
            <a:fld id="{9D82CEFA-F2D8-2B40-BA1A-983DA646FF6E}" type="slidenum">
              <a:rPr lang="en-US" smtClean="0">
                <a:solidFill>
                  <a:prstClr val="black"/>
                </a:solidFill>
                <a:latin typeface="Rockwell"/>
              </a:rPr>
              <a:pPr/>
              <a:t>‹#›</a:t>
            </a:fld>
            <a:endParaRPr lang="en-US">
              <a:solidFill>
                <a:prstClr val="black"/>
              </a:solidFill>
              <a:latin typeface="Rockwell"/>
            </a:endParaRPr>
          </a:p>
        </p:txBody>
      </p:sp>
      <p:sp>
        <p:nvSpPr>
          <p:cNvPr id="8" name="TextBox 7"/>
          <p:cNvSpPr txBox="1"/>
          <p:nvPr/>
        </p:nvSpPr>
        <p:spPr>
          <a:xfrm>
            <a:off x="1502711" y="4493319"/>
            <a:ext cx="195681" cy="492443"/>
          </a:xfrm>
          <a:prstGeom prst="rect">
            <a:avLst/>
          </a:prstGeom>
          <a:noFill/>
        </p:spPr>
        <p:txBody>
          <a:bodyPr wrap="square" lIns="0" tIns="0" rIns="0" bIns="0" rtlCol="0">
            <a:spAutoFit/>
          </a:bodyPr>
          <a:lstStyle/>
          <a:p>
            <a:r>
              <a:rPr sz="3200" b="1">
                <a:solidFill>
                  <a:srgbClr val="663366">
                    <a:lumMod val="60000"/>
                    <a:lumOff val="40000"/>
                  </a:srgbClr>
                </a:solidFill>
                <a:latin typeface="Rockwell"/>
              </a:rPr>
              <a:t>+</a:t>
            </a:r>
          </a:p>
        </p:txBody>
      </p:sp>
      <p:sp>
        <p:nvSpPr>
          <p:cNvPr id="9" name="Rectangle 8"/>
          <p:cNvSpPr/>
          <p:nvPr/>
        </p:nvSpPr>
        <p:spPr>
          <a:xfrm>
            <a:off x="214314" y="330204"/>
            <a:ext cx="159544" cy="91653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Tree>
    <p:extLst>
      <p:ext uri="{BB962C8B-B14F-4D97-AF65-F5344CB8AC3E}">
        <p14:creationId xmlns:p14="http://schemas.microsoft.com/office/powerpoint/2010/main" val="3695338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0" name="TextBox 9"/>
          <p:cNvSpPr txBox="1"/>
          <p:nvPr/>
        </p:nvSpPr>
        <p:spPr>
          <a:xfrm>
            <a:off x="167390" y="330200"/>
            <a:ext cx="195681" cy="446276"/>
          </a:xfrm>
          <a:prstGeom prst="rect">
            <a:avLst/>
          </a:prstGeom>
          <a:noFill/>
        </p:spPr>
        <p:txBody>
          <a:bodyPr wrap="square" lIns="0" tIns="0" rIns="0" bIns="0" rtlCol="0">
            <a:spAutoFit/>
          </a:bodyPr>
          <a:lstStyle/>
          <a:p>
            <a:r>
              <a:rPr sz="2900" b="1">
                <a:solidFill>
                  <a:srgbClr val="663366">
                    <a:lumMod val="60000"/>
                    <a:lumOff val="40000"/>
                  </a:srgbClr>
                </a:solidFill>
                <a:latin typeface="Rockwell"/>
              </a:rPr>
              <a:t>+</a:t>
            </a:r>
          </a:p>
        </p:txBody>
      </p:sp>
      <p:sp>
        <p:nvSpPr>
          <p:cNvPr id="2" name="Title 1"/>
          <p:cNvSpPr>
            <a:spLocks noGrp="1"/>
          </p:cNvSpPr>
          <p:nvPr>
            <p:ph type="title"/>
          </p:nvPr>
        </p:nvSpPr>
        <p:spPr>
          <a:xfrm>
            <a:off x="373857" y="699250"/>
            <a:ext cx="4722580" cy="1612155"/>
          </a:xfrm>
          <a:prstGeom prst="rect">
            <a:avLst/>
          </a:prstGeom>
        </p:spPr>
        <p:txBody>
          <a:bodyPr/>
          <a:lstStyle/>
          <a:p>
            <a:r>
              <a:rPr lang="en-US" smtClean="0"/>
              <a:t>Click to edit Master title style</a:t>
            </a:r>
            <a:endParaRPr/>
          </a:p>
        </p:txBody>
      </p:sp>
      <p:sp>
        <p:nvSpPr>
          <p:cNvPr id="3" name="Content Placeholder 2"/>
          <p:cNvSpPr>
            <a:spLocks noGrp="1"/>
          </p:cNvSpPr>
          <p:nvPr>
            <p:ph sz="half" idx="1"/>
          </p:nvPr>
        </p:nvSpPr>
        <p:spPr>
          <a:xfrm>
            <a:off x="373888" y="2868616"/>
            <a:ext cx="2743200" cy="5980289"/>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3299909" y="2868616"/>
            <a:ext cx="2743200" cy="5980289"/>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2A5D29C-40EF-F447-88FE-0EA6CB16E394}" type="datetime1">
              <a:rPr lang="en-SG" smtClean="0">
                <a:solidFill>
                  <a:prstClr val="black">
                    <a:lumMod val="65000"/>
                    <a:lumOff val="35000"/>
                  </a:prstClr>
                </a:solidFill>
                <a:latin typeface="Rockwell"/>
              </a:rPr>
              <a:pPr/>
              <a:t>30/6/17</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Rockwell"/>
            </a:endParaRPr>
          </a:p>
        </p:txBody>
      </p:sp>
    </p:spTree>
    <p:extLst>
      <p:ext uri="{BB962C8B-B14F-4D97-AF65-F5344CB8AC3E}">
        <p14:creationId xmlns:p14="http://schemas.microsoft.com/office/powerpoint/2010/main" val="3769016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extBox 11"/>
          <p:cNvSpPr txBox="1"/>
          <p:nvPr/>
        </p:nvSpPr>
        <p:spPr>
          <a:xfrm>
            <a:off x="167390" y="330200"/>
            <a:ext cx="195681" cy="446276"/>
          </a:xfrm>
          <a:prstGeom prst="rect">
            <a:avLst/>
          </a:prstGeom>
          <a:noFill/>
        </p:spPr>
        <p:txBody>
          <a:bodyPr wrap="square" lIns="0" tIns="0" rIns="0" bIns="0" rtlCol="0">
            <a:spAutoFit/>
          </a:bodyPr>
          <a:lstStyle/>
          <a:p>
            <a:r>
              <a:rPr sz="2900" b="1">
                <a:solidFill>
                  <a:srgbClr val="663366">
                    <a:lumMod val="60000"/>
                    <a:lumOff val="40000"/>
                  </a:srgbClr>
                </a:solidFill>
                <a:latin typeface="Rockwell"/>
              </a:rPr>
              <a:t>+</a:t>
            </a:r>
          </a:p>
        </p:txBody>
      </p:sp>
      <p:sp>
        <p:nvSpPr>
          <p:cNvPr id="2" name="Title 1"/>
          <p:cNvSpPr>
            <a:spLocks noGrp="1"/>
          </p:cNvSpPr>
          <p:nvPr>
            <p:ph type="title"/>
          </p:nvPr>
        </p:nvSpPr>
        <p:spPr>
          <a:xfrm>
            <a:off x="373857" y="699250"/>
            <a:ext cx="4722580" cy="1612155"/>
          </a:xfrm>
          <a:prstGeom prst="rect">
            <a:avLst/>
          </a:prstGeom>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373156" y="3535089"/>
            <a:ext cx="2743200" cy="5313818"/>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3299909" y="3535089"/>
            <a:ext cx="2743200" cy="5313818"/>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5E83F7B-FE3F-014F-BFE1-34452693E3D0}" type="datetime1">
              <a:rPr lang="en-SG" smtClean="0">
                <a:solidFill>
                  <a:prstClr val="black">
                    <a:lumMod val="65000"/>
                    <a:lumOff val="35000"/>
                  </a:prstClr>
                </a:solidFill>
                <a:latin typeface="Rockwell"/>
              </a:rPr>
              <a:pPr/>
              <a:t>30/6/17</a:t>
            </a:fld>
            <a:endParaRPr lang="en-US">
              <a:solidFill>
                <a:prstClr val="black">
                  <a:lumMod val="65000"/>
                  <a:lumOff val="35000"/>
                </a:prstClr>
              </a:solidFill>
              <a:latin typeface="Rockwe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3" name="Text Placeholder 2"/>
          <p:cNvSpPr>
            <a:spLocks noGrp="1"/>
          </p:cNvSpPr>
          <p:nvPr>
            <p:ph type="body" idx="1"/>
          </p:nvPr>
        </p:nvSpPr>
        <p:spPr>
          <a:xfrm>
            <a:off x="373156" y="2991231"/>
            <a:ext cx="2743200" cy="466164"/>
          </a:xfrm>
          <a:prstGeom prst="rect">
            <a:avLst/>
          </a:prstGeom>
          <a:solidFill>
            <a:schemeClr val="accent3"/>
          </a:solidFill>
        </p:spPr>
        <p:txBody>
          <a:bodyPr tIns="0" bIns="0" anchor="ctr" anchorCtr="0">
            <a:noAutofit/>
          </a:bodyPr>
          <a:lstStyle>
            <a:lvl1pPr marL="0" indent="0" algn="ctr">
              <a:spcBef>
                <a:spcPts val="0"/>
              </a:spcBef>
              <a:buNone/>
              <a:defRPr sz="1400" b="0">
                <a:solidFill>
                  <a:schemeClr val="bg1"/>
                </a:solidFill>
              </a:defRPr>
            </a:lvl1pPr>
            <a:lvl2pPr marL="366812" indent="0">
              <a:buNone/>
              <a:defRPr sz="1600" b="1"/>
            </a:lvl2pPr>
            <a:lvl3pPr marL="733623" indent="0">
              <a:buNone/>
              <a:defRPr sz="1400" b="1"/>
            </a:lvl3pPr>
            <a:lvl4pPr marL="1100435" indent="0">
              <a:buNone/>
              <a:defRPr sz="1300" b="1"/>
            </a:lvl4pPr>
            <a:lvl5pPr marL="1467246" indent="0">
              <a:buNone/>
              <a:defRPr sz="1300" b="1"/>
            </a:lvl5pPr>
            <a:lvl6pPr marL="1834058" indent="0">
              <a:buNone/>
              <a:defRPr sz="1300" b="1"/>
            </a:lvl6pPr>
            <a:lvl7pPr marL="2200869" indent="0">
              <a:buNone/>
              <a:defRPr sz="1300" b="1"/>
            </a:lvl7pPr>
            <a:lvl8pPr marL="2567681" indent="0">
              <a:buNone/>
              <a:defRPr sz="1300" b="1"/>
            </a:lvl8pPr>
            <a:lvl9pPr marL="2934492" indent="0">
              <a:buNone/>
              <a:defRPr sz="1300" b="1"/>
            </a:lvl9pPr>
          </a:lstStyle>
          <a:p>
            <a:pPr lvl="0"/>
            <a:r>
              <a:rPr lang="en-US" smtClean="0"/>
              <a:t>Click to edit Master text styles</a:t>
            </a:r>
          </a:p>
        </p:txBody>
      </p:sp>
      <p:sp>
        <p:nvSpPr>
          <p:cNvPr id="5" name="Text Placeholder 4"/>
          <p:cNvSpPr>
            <a:spLocks noGrp="1"/>
          </p:cNvSpPr>
          <p:nvPr>
            <p:ph type="body" sz="quarter" idx="3"/>
          </p:nvPr>
        </p:nvSpPr>
        <p:spPr>
          <a:xfrm>
            <a:off x="3299909" y="2991231"/>
            <a:ext cx="2743200" cy="466164"/>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400" b="0">
                <a:solidFill>
                  <a:schemeClr val="bg1"/>
                </a:solidFill>
              </a:defRPr>
            </a:lvl1pPr>
            <a:lvl2pPr marL="366812" indent="0">
              <a:buNone/>
              <a:defRPr sz="1600" b="1"/>
            </a:lvl2pPr>
            <a:lvl3pPr marL="733623" indent="0">
              <a:buNone/>
              <a:defRPr sz="1400" b="1"/>
            </a:lvl3pPr>
            <a:lvl4pPr marL="1100435" indent="0">
              <a:buNone/>
              <a:defRPr sz="1300" b="1"/>
            </a:lvl4pPr>
            <a:lvl5pPr marL="1467246" indent="0">
              <a:buNone/>
              <a:defRPr sz="1300" b="1"/>
            </a:lvl5pPr>
            <a:lvl6pPr marL="1834058" indent="0">
              <a:buNone/>
              <a:defRPr sz="1300" b="1"/>
            </a:lvl6pPr>
            <a:lvl7pPr marL="2200869" indent="0">
              <a:buNone/>
              <a:defRPr sz="1300" b="1"/>
            </a:lvl7pPr>
            <a:lvl8pPr marL="2567681" indent="0">
              <a:buNone/>
              <a:defRPr sz="1300" b="1"/>
            </a:lvl8pPr>
            <a:lvl9pPr marL="2934492" indent="0">
              <a:buNone/>
              <a:defRPr sz="1300" b="1"/>
            </a:lvl9pPr>
          </a:lstStyle>
          <a:p>
            <a:pPr lvl="0"/>
            <a:r>
              <a:rPr lang="en-US" smtClean="0"/>
              <a:t>Click to edit Master text styles</a:t>
            </a:r>
          </a:p>
        </p:txBody>
      </p:sp>
    </p:spTree>
    <p:extLst>
      <p:ext uri="{BB962C8B-B14F-4D97-AF65-F5344CB8AC3E}">
        <p14:creationId xmlns:p14="http://schemas.microsoft.com/office/powerpoint/2010/main" val="3311501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167390" y="330200"/>
            <a:ext cx="195681" cy="446276"/>
          </a:xfrm>
          <a:prstGeom prst="rect">
            <a:avLst/>
          </a:prstGeom>
          <a:noFill/>
        </p:spPr>
        <p:txBody>
          <a:bodyPr wrap="square" lIns="0" tIns="0" rIns="0" bIns="0" rtlCol="0">
            <a:spAutoFit/>
          </a:bodyPr>
          <a:lstStyle/>
          <a:p>
            <a:r>
              <a:rPr sz="2900" b="1">
                <a:solidFill>
                  <a:srgbClr val="663366">
                    <a:lumMod val="60000"/>
                    <a:lumOff val="40000"/>
                  </a:srgbClr>
                </a:solidFill>
                <a:latin typeface="Rockwell"/>
              </a:rPr>
              <a:t>+</a:t>
            </a:r>
          </a:p>
        </p:txBody>
      </p:sp>
      <p:sp>
        <p:nvSpPr>
          <p:cNvPr id="2" name="Title 1"/>
          <p:cNvSpPr>
            <a:spLocks noGrp="1"/>
          </p:cNvSpPr>
          <p:nvPr>
            <p:ph type="title"/>
          </p:nvPr>
        </p:nvSpPr>
        <p:spPr>
          <a:xfrm>
            <a:off x="373857" y="699250"/>
            <a:ext cx="4722580" cy="1612155"/>
          </a:xfrm>
          <a:prstGeom prst="rect">
            <a:avLst/>
          </a:prstGeom>
        </p:spPr>
        <p:txBody>
          <a:bodyPr/>
          <a:lstStyle/>
          <a:p>
            <a:r>
              <a:rPr lang="en-US" smtClean="0"/>
              <a:t>Click to edit Master title style</a:t>
            </a:r>
            <a:endParaRPr/>
          </a:p>
        </p:txBody>
      </p:sp>
      <p:sp>
        <p:nvSpPr>
          <p:cNvPr id="3" name="Content Placeholder 2"/>
          <p:cNvSpPr>
            <a:spLocks noGrp="1"/>
          </p:cNvSpPr>
          <p:nvPr>
            <p:ph sz="half" idx="1"/>
          </p:nvPr>
        </p:nvSpPr>
        <p:spPr>
          <a:xfrm>
            <a:off x="373890" y="2868613"/>
            <a:ext cx="5676868" cy="2839720"/>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D05C8E7-E27C-994A-84C4-F881A03ACB87}" type="datetime1">
              <a:rPr lang="en-SG" smtClean="0">
                <a:solidFill>
                  <a:prstClr val="black">
                    <a:lumMod val="65000"/>
                    <a:lumOff val="35000"/>
                  </a:prstClr>
                </a:solidFill>
                <a:latin typeface="Rockwell"/>
              </a:rPr>
              <a:pPr/>
              <a:t>30/6/17</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13" name="Content Placeholder 2"/>
          <p:cNvSpPr>
            <a:spLocks noGrp="1"/>
          </p:cNvSpPr>
          <p:nvPr>
            <p:ph sz="half" idx="14"/>
          </p:nvPr>
        </p:nvSpPr>
        <p:spPr>
          <a:xfrm>
            <a:off x="373890" y="6016061"/>
            <a:ext cx="5676868" cy="2839720"/>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302682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10" name="TextBox 9"/>
          <p:cNvSpPr txBox="1"/>
          <p:nvPr/>
        </p:nvSpPr>
        <p:spPr>
          <a:xfrm>
            <a:off x="167390" y="330200"/>
            <a:ext cx="195681" cy="446276"/>
          </a:xfrm>
          <a:prstGeom prst="rect">
            <a:avLst/>
          </a:prstGeom>
          <a:noFill/>
        </p:spPr>
        <p:txBody>
          <a:bodyPr wrap="square" lIns="0" tIns="0" rIns="0" bIns="0" rtlCol="0">
            <a:spAutoFit/>
          </a:bodyPr>
          <a:lstStyle/>
          <a:p>
            <a:r>
              <a:rPr sz="2900" b="1">
                <a:solidFill>
                  <a:srgbClr val="663366">
                    <a:lumMod val="60000"/>
                    <a:lumOff val="40000"/>
                  </a:srgbClr>
                </a:solidFill>
                <a:latin typeface="Rockwell"/>
              </a:rPr>
              <a:t>+</a:t>
            </a:r>
          </a:p>
        </p:txBody>
      </p:sp>
      <p:sp>
        <p:nvSpPr>
          <p:cNvPr id="2" name="Title 1"/>
          <p:cNvSpPr>
            <a:spLocks noGrp="1"/>
          </p:cNvSpPr>
          <p:nvPr>
            <p:ph type="title"/>
          </p:nvPr>
        </p:nvSpPr>
        <p:spPr>
          <a:xfrm>
            <a:off x="373857" y="699250"/>
            <a:ext cx="4722580" cy="1612155"/>
          </a:xfrm>
          <a:prstGeom prst="rect">
            <a:avLst/>
          </a:prstGeom>
        </p:spPr>
        <p:txBody>
          <a:bodyPr/>
          <a:lstStyle/>
          <a:p>
            <a:r>
              <a:rPr lang="en-US" smtClean="0"/>
              <a:t>Click to edit Master title style</a:t>
            </a:r>
            <a:endParaRPr/>
          </a:p>
        </p:txBody>
      </p:sp>
      <p:sp>
        <p:nvSpPr>
          <p:cNvPr id="3" name="Content Placeholder 2"/>
          <p:cNvSpPr>
            <a:spLocks noGrp="1"/>
          </p:cNvSpPr>
          <p:nvPr>
            <p:ph sz="half" idx="1"/>
          </p:nvPr>
        </p:nvSpPr>
        <p:spPr>
          <a:xfrm>
            <a:off x="3307556" y="2868613"/>
            <a:ext cx="2743200" cy="2839720"/>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702E652-F982-D64F-9C16-9D4D6811967A}" type="datetime1">
              <a:rPr lang="en-SG" smtClean="0">
                <a:solidFill>
                  <a:prstClr val="black">
                    <a:lumMod val="65000"/>
                    <a:lumOff val="35000"/>
                  </a:prstClr>
                </a:solidFill>
                <a:latin typeface="Rockwell"/>
              </a:rPr>
              <a:pPr/>
              <a:t>30/6/17</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11" name="Content Placeholder 2"/>
          <p:cNvSpPr>
            <a:spLocks noGrp="1"/>
          </p:cNvSpPr>
          <p:nvPr>
            <p:ph sz="half" idx="15"/>
          </p:nvPr>
        </p:nvSpPr>
        <p:spPr>
          <a:xfrm>
            <a:off x="373888" y="2868616"/>
            <a:ext cx="2743200" cy="5980289"/>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3307556" y="6022848"/>
            <a:ext cx="2743200" cy="2839720"/>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1627749252"/>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096436" y="9278520"/>
            <a:ext cx="1600200" cy="527403"/>
          </a:xfrm>
          <a:prstGeom prst="rect">
            <a:avLst/>
          </a:prstGeom>
        </p:spPr>
        <p:txBody>
          <a:bodyPr vert="horz" lIns="73362" tIns="36681" rIns="73362" bIns="36681" rtlCol="0" anchor="ctr"/>
          <a:lstStyle>
            <a:lvl1pPr algn="r">
              <a:defRPr sz="900">
                <a:solidFill>
                  <a:schemeClr val="tx1">
                    <a:lumMod val="65000"/>
                    <a:lumOff val="35000"/>
                  </a:schemeClr>
                </a:solidFill>
              </a:defRPr>
            </a:lvl1pPr>
          </a:lstStyle>
          <a:p>
            <a:fld id="{AABDF32A-A7AF-044B-81F0-860C69543A92}" type="datetime1">
              <a:rPr lang="en-SG" smtClean="0">
                <a:solidFill>
                  <a:prstClr val="black">
                    <a:lumMod val="65000"/>
                    <a:lumOff val="35000"/>
                  </a:prstClr>
                </a:solidFill>
                <a:latin typeface="Rockwell"/>
              </a:rPr>
              <a:pPr/>
              <a:t>30/6/17</a:t>
            </a:fld>
            <a:endParaRPr lang="en-US">
              <a:solidFill>
                <a:prstClr val="black">
                  <a:lumMod val="65000"/>
                  <a:lumOff val="35000"/>
                </a:prstClr>
              </a:solidFill>
              <a:latin typeface="Rockwell"/>
            </a:endParaRPr>
          </a:p>
        </p:txBody>
      </p:sp>
      <p:sp>
        <p:nvSpPr>
          <p:cNvPr id="5" name="Footer Placeholder 4"/>
          <p:cNvSpPr>
            <a:spLocks noGrp="1"/>
          </p:cNvSpPr>
          <p:nvPr>
            <p:ph type="ftr" sz="quarter" idx="3"/>
          </p:nvPr>
        </p:nvSpPr>
        <p:spPr>
          <a:xfrm>
            <a:off x="151281" y="9278520"/>
            <a:ext cx="4592170" cy="527403"/>
          </a:xfrm>
          <a:prstGeom prst="rect">
            <a:avLst/>
          </a:prstGeom>
        </p:spPr>
        <p:txBody>
          <a:bodyPr vert="horz" lIns="73362" tIns="36681" rIns="73362" bIns="36681" rtlCol="0" anchor="ctr"/>
          <a:lstStyle>
            <a:lvl1pPr algn="l">
              <a:defRPr sz="900">
                <a:solidFill>
                  <a:schemeClr val="tx1">
                    <a:lumMod val="65000"/>
                    <a:lumOff val="35000"/>
                  </a:schemeClr>
                </a:solidFill>
              </a:defRPr>
            </a:lvl1pPr>
          </a:lstStyle>
          <a:p>
            <a:endParaRPr lang="en-US">
              <a:solidFill>
                <a:prstClr val="black">
                  <a:lumMod val="65000"/>
                  <a:lumOff val="35000"/>
                </a:prstClr>
              </a:solidFill>
              <a:latin typeface="Rockwell"/>
            </a:endParaRPr>
          </a:p>
        </p:txBody>
      </p:sp>
    </p:spTree>
    <p:extLst>
      <p:ext uri="{BB962C8B-B14F-4D97-AF65-F5344CB8AC3E}">
        <p14:creationId xmlns:p14="http://schemas.microsoft.com/office/powerpoint/2010/main" val="294525112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hf sldNum="0" hdr="0" ftr="0" dt="0"/>
  <p:txStyles>
    <p:titleStyle>
      <a:lvl1pPr algn="l" defTabSz="733623" rtl="0" eaLnBrk="1" latinLnBrk="0" hangingPunct="1">
        <a:spcBef>
          <a:spcPct val="0"/>
        </a:spcBef>
        <a:buNone/>
        <a:defRPr sz="2900" b="0" kern="1200">
          <a:solidFill>
            <a:schemeClr val="accent1"/>
          </a:solidFill>
          <a:latin typeface="+mj-lt"/>
          <a:ea typeface="+mj-ea"/>
          <a:cs typeface="+mj-cs"/>
        </a:defRPr>
      </a:lvl1pPr>
    </p:titleStyle>
    <p:bodyStyle>
      <a:lvl1pPr marL="183406" indent="-183406" algn="l" defTabSz="733623" rtl="0" eaLnBrk="1" latinLnBrk="0" hangingPunct="1">
        <a:spcBef>
          <a:spcPts val="1605"/>
        </a:spcBef>
        <a:buClr>
          <a:schemeClr val="accent1"/>
        </a:buClr>
        <a:buSzPct val="75000"/>
        <a:buFont typeface="Wingdings" pitchFamily="2" charset="2"/>
        <a:buChar char="n"/>
        <a:defRPr sz="1600" kern="1200">
          <a:solidFill>
            <a:schemeClr val="tx1">
              <a:lumMod val="65000"/>
              <a:lumOff val="35000"/>
            </a:schemeClr>
          </a:solidFill>
          <a:latin typeface="+mn-lt"/>
          <a:ea typeface="+mn-ea"/>
          <a:cs typeface="+mn-cs"/>
        </a:defRPr>
      </a:lvl1pPr>
      <a:lvl2pPr marL="366812" indent="-183406" algn="l" defTabSz="733623" rtl="0" eaLnBrk="1" latinLnBrk="0" hangingPunct="1">
        <a:spcBef>
          <a:spcPts val="481"/>
        </a:spcBef>
        <a:buClr>
          <a:schemeClr val="accent1">
            <a:lumMod val="60000"/>
            <a:lumOff val="40000"/>
          </a:schemeClr>
        </a:buClr>
        <a:buSzPct val="75000"/>
        <a:buFont typeface="Wingdings" pitchFamily="2" charset="2"/>
        <a:buChar char="n"/>
        <a:defRPr sz="1400" kern="1200">
          <a:solidFill>
            <a:schemeClr val="tx1">
              <a:lumMod val="65000"/>
              <a:lumOff val="35000"/>
            </a:schemeClr>
          </a:solidFill>
          <a:latin typeface="+mn-lt"/>
          <a:ea typeface="+mn-ea"/>
          <a:cs typeface="+mn-cs"/>
        </a:defRPr>
      </a:lvl2pPr>
      <a:lvl3pPr marL="550217" indent="-183406" algn="l" defTabSz="733623" rtl="0" eaLnBrk="1" latinLnBrk="0" hangingPunct="1">
        <a:spcBef>
          <a:spcPts val="481"/>
        </a:spcBef>
        <a:buClr>
          <a:schemeClr val="accent1"/>
        </a:buClr>
        <a:buSzPct val="75000"/>
        <a:buFont typeface="Wingdings" pitchFamily="2" charset="2"/>
        <a:buChar char="n"/>
        <a:defRPr sz="1400" kern="1200">
          <a:solidFill>
            <a:schemeClr val="tx1">
              <a:lumMod val="65000"/>
              <a:lumOff val="35000"/>
            </a:schemeClr>
          </a:solidFill>
          <a:latin typeface="+mn-lt"/>
          <a:ea typeface="+mn-ea"/>
          <a:cs typeface="+mn-cs"/>
        </a:defRPr>
      </a:lvl3pPr>
      <a:lvl4pPr marL="733623" indent="-183406" algn="l" defTabSz="733623" rtl="0" eaLnBrk="1" latinLnBrk="0" hangingPunct="1">
        <a:spcBef>
          <a:spcPts val="481"/>
        </a:spcBef>
        <a:buClr>
          <a:schemeClr val="accent1">
            <a:lumMod val="60000"/>
            <a:lumOff val="40000"/>
          </a:schemeClr>
        </a:buClr>
        <a:buSzPct val="75000"/>
        <a:buFont typeface="Wingdings" pitchFamily="2" charset="2"/>
        <a:buChar char="n"/>
        <a:defRPr sz="1400" kern="1200">
          <a:solidFill>
            <a:schemeClr val="tx1">
              <a:lumMod val="65000"/>
              <a:lumOff val="35000"/>
            </a:schemeClr>
          </a:solidFill>
          <a:latin typeface="+mn-lt"/>
          <a:ea typeface="+mn-ea"/>
          <a:cs typeface="+mn-cs"/>
        </a:defRPr>
      </a:lvl4pPr>
      <a:lvl5pPr marL="917029" indent="-183406" algn="l" defTabSz="733623" rtl="0" eaLnBrk="1" latinLnBrk="0" hangingPunct="1">
        <a:spcBef>
          <a:spcPts val="481"/>
        </a:spcBef>
        <a:buClr>
          <a:schemeClr val="accent1"/>
        </a:buClr>
        <a:buSzPct val="75000"/>
        <a:buFont typeface="Wingdings" pitchFamily="2" charset="2"/>
        <a:buChar char="n"/>
        <a:defRPr sz="1400" kern="1200">
          <a:solidFill>
            <a:schemeClr val="tx1">
              <a:lumMod val="65000"/>
              <a:lumOff val="35000"/>
            </a:schemeClr>
          </a:solidFill>
          <a:latin typeface="+mn-lt"/>
          <a:ea typeface="+mn-ea"/>
          <a:cs typeface="+mn-cs"/>
        </a:defRPr>
      </a:lvl5pPr>
      <a:lvl6pPr marL="1105529" indent="-183406" algn="l" defTabSz="733623" rtl="0" eaLnBrk="1" latinLnBrk="0" hangingPunct="1">
        <a:spcBef>
          <a:spcPct val="20000"/>
        </a:spcBef>
        <a:buClr>
          <a:schemeClr val="accent1">
            <a:lumMod val="60000"/>
            <a:lumOff val="40000"/>
          </a:schemeClr>
        </a:buClr>
        <a:buSzPct val="75000"/>
        <a:buFont typeface="Wingdings" pitchFamily="2" charset="2"/>
        <a:buChar char=""/>
        <a:defRPr lang="en-US" sz="1400" kern="1200" dirty="0" smtClean="0">
          <a:solidFill>
            <a:schemeClr val="tx1">
              <a:lumMod val="65000"/>
              <a:lumOff val="35000"/>
            </a:schemeClr>
          </a:solidFill>
          <a:latin typeface="+mn-lt"/>
          <a:ea typeface="+mn-ea"/>
          <a:cs typeface="+mn-cs"/>
        </a:defRPr>
      </a:lvl6pPr>
      <a:lvl7pPr marL="1286388" indent="-183406" algn="l" defTabSz="733623" rtl="0" eaLnBrk="1" latinLnBrk="0" hangingPunct="1">
        <a:spcBef>
          <a:spcPct val="20000"/>
        </a:spcBef>
        <a:buClr>
          <a:schemeClr val="accent1"/>
        </a:buClr>
        <a:buSzPct val="75000"/>
        <a:buFont typeface="Wingdings" pitchFamily="2" charset="2"/>
        <a:buChar char=""/>
        <a:defRPr lang="en-US" sz="1400" kern="1200" baseline="0" dirty="0" smtClean="0">
          <a:solidFill>
            <a:schemeClr val="tx1">
              <a:lumMod val="65000"/>
              <a:lumOff val="35000"/>
            </a:schemeClr>
          </a:solidFill>
          <a:latin typeface="+mn-lt"/>
          <a:ea typeface="+mn-ea"/>
          <a:cs typeface="+mn-cs"/>
        </a:defRPr>
      </a:lvl7pPr>
      <a:lvl8pPr marL="1468520" indent="-183406" algn="l" defTabSz="733623" rtl="0" eaLnBrk="1" latinLnBrk="0" hangingPunct="1">
        <a:spcBef>
          <a:spcPct val="20000"/>
        </a:spcBef>
        <a:buClr>
          <a:schemeClr val="accent1">
            <a:lumMod val="60000"/>
            <a:lumOff val="40000"/>
          </a:schemeClr>
        </a:buClr>
        <a:buSzPct val="75000"/>
        <a:buFont typeface="Wingdings" pitchFamily="2" charset="2"/>
        <a:buChar char=""/>
        <a:defRPr lang="en-US" sz="1400" kern="1200" baseline="0" dirty="0" smtClean="0">
          <a:solidFill>
            <a:schemeClr val="tx1">
              <a:lumMod val="65000"/>
              <a:lumOff val="35000"/>
            </a:schemeClr>
          </a:solidFill>
          <a:latin typeface="+mn-lt"/>
          <a:ea typeface="+mn-ea"/>
          <a:cs typeface="+mn-cs"/>
        </a:defRPr>
      </a:lvl8pPr>
      <a:lvl9pPr marL="1650652" indent="-183406" algn="l" defTabSz="733623" rtl="0" eaLnBrk="1" latinLnBrk="0" hangingPunct="1">
        <a:spcBef>
          <a:spcPct val="20000"/>
        </a:spcBef>
        <a:buClr>
          <a:schemeClr val="accent1"/>
        </a:buClr>
        <a:buSzPct val="75000"/>
        <a:buFont typeface="Wingdings" pitchFamily="2" charset="2"/>
        <a:buChar char=""/>
        <a:defRPr lang="en-US" sz="1400" kern="1200" baseline="0" dirty="0">
          <a:solidFill>
            <a:schemeClr val="tx1">
              <a:lumMod val="65000"/>
              <a:lumOff val="35000"/>
            </a:schemeClr>
          </a:solidFill>
          <a:latin typeface="+mn-lt"/>
          <a:ea typeface="+mn-ea"/>
          <a:cs typeface="+mn-cs"/>
        </a:defRPr>
      </a:lvl9pPr>
    </p:bodyStyle>
    <p:otherStyle>
      <a:defPPr>
        <a:defRPr/>
      </a:defPPr>
      <a:lvl1pPr marL="0" algn="l" defTabSz="733623" rtl="0" eaLnBrk="1" latinLnBrk="0" hangingPunct="1">
        <a:defRPr sz="1400" kern="1200">
          <a:solidFill>
            <a:schemeClr val="tx1"/>
          </a:solidFill>
          <a:latin typeface="+mn-lt"/>
          <a:ea typeface="+mn-ea"/>
          <a:cs typeface="+mn-cs"/>
        </a:defRPr>
      </a:lvl1pPr>
      <a:lvl2pPr marL="366812" algn="l" defTabSz="733623" rtl="0" eaLnBrk="1" latinLnBrk="0" hangingPunct="1">
        <a:defRPr sz="1400" kern="1200">
          <a:solidFill>
            <a:schemeClr val="tx1"/>
          </a:solidFill>
          <a:latin typeface="+mn-lt"/>
          <a:ea typeface="+mn-ea"/>
          <a:cs typeface="+mn-cs"/>
        </a:defRPr>
      </a:lvl2pPr>
      <a:lvl3pPr marL="733623" algn="l" defTabSz="733623" rtl="0" eaLnBrk="1" latinLnBrk="0" hangingPunct="1">
        <a:defRPr sz="1400" kern="1200">
          <a:solidFill>
            <a:schemeClr val="tx1"/>
          </a:solidFill>
          <a:latin typeface="+mn-lt"/>
          <a:ea typeface="+mn-ea"/>
          <a:cs typeface="+mn-cs"/>
        </a:defRPr>
      </a:lvl3pPr>
      <a:lvl4pPr marL="1100435" algn="l" defTabSz="733623" rtl="0" eaLnBrk="1" latinLnBrk="0" hangingPunct="1">
        <a:defRPr sz="1400" kern="1200">
          <a:solidFill>
            <a:schemeClr val="tx1"/>
          </a:solidFill>
          <a:latin typeface="+mn-lt"/>
          <a:ea typeface="+mn-ea"/>
          <a:cs typeface="+mn-cs"/>
        </a:defRPr>
      </a:lvl4pPr>
      <a:lvl5pPr marL="1467246" algn="l" defTabSz="733623" rtl="0" eaLnBrk="1" latinLnBrk="0" hangingPunct="1">
        <a:defRPr sz="1400" kern="1200">
          <a:solidFill>
            <a:schemeClr val="tx1"/>
          </a:solidFill>
          <a:latin typeface="+mn-lt"/>
          <a:ea typeface="+mn-ea"/>
          <a:cs typeface="+mn-cs"/>
        </a:defRPr>
      </a:lvl5pPr>
      <a:lvl6pPr marL="1834058" algn="l" defTabSz="733623" rtl="0" eaLnBrk="1" latinLnBrk="0" hangingPunct="1">
        <a:defRPr sz="1400" kern="1200">
          <a:solidFill>
            <a:schemeClr val="tx1"/>
          </a:solidFill>
          <a:latin typeface="+mn-lt"/>
          <a:ea typeface="+mn-ea"/>
          <a:cs typeface="+mn-cs"/>
        </a:defRPr>
      </a:lvl6pPr>
      <a:lvl7pPr marL="2200869" algn="l" defTabSz="733623" rtl="0" eaLnBrk="1" latinLnBrk="0" hangingPunct="1">
        <a:defRPr sz="1400" kern="1200">
          <a:solidFill>
            <a:schemeClr val="tx1"/>
          </a:solidFill>
          <a:latin typeface="+mn-lt"/>
          <a:ea typeface="+mn-ea"/>
          <a:cs typeface="+mn-cs"/>
        </a:defRPr>
      </a:lvl7pPr>
      <a:lvl8pPr marL="2567681" algn="l" defTabSz="733623" rtl="0" eaLnBrk="1" latinLnBrk="0" hangingPunct="1">
        <a:defRPr sz="1400" kern="1200">
          <a:solidFill>
            <a:schemeClr val="tx1"/>
          </a:solidFill>
          <a:latin typeface="+mn-lt"/>
          <a:ea typeface="+mn-ea"/>
          <a:cs typeface="+mn-cs"/>
        </a:defRPr>
      </a:lvl8pPr>
      <a:lvl9pPr marL="2934492" algn="l" defTabSz="73362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png"/><Relationship Id="rId6"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5" Type="http://schemas.microsoft.com/office/2007/relationships/hdphoto" Target="../media/hdphoto2.wdp"/><Relationship Id="rId6" Type="http://schemas.openxmlformats.org/officeDocument/2006/relationships/image" Target="../media/image6.png"/><Relationship Id="rId7" Type="http://schemas.microsoft.com/office/2007/relationships/hdphoto" Target="../media/hdphoto3.wdp"/><Relationship Id="rId8" Type="http://schemas.openxmlformats.org/officeDocument/2006/relationships/image" Target="../media/image7.jpeg"/><Relationship Id="rId9"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openxmlformats.org/officeDocument/2006/relationships/image" Target="../media/image12.png"/><Relationship Id="rId12" Type="http://schemas.microsoft.com/office/2007/relationships/hdphoto" Target="../media/hdphoto6.wdp"/><Relationship Id="rId13" Type="http://schemas.openxmlformats.org/officeDocument/2006/relationships/image" Target="../media/image13.png"/><Relationship Id="rId14" Type="http://schemas.microsoft.com/office/2007/relationships/hdphoto" Target="../media/hdphoto7.wdp"/><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9.png"/><Relationship Id="rId5" Type="http://schemas.microsoft.com/office/2007/relationships/hdphoto" Target="../media/hdphoto4.wdp"/><Relationship Id="rId6" Type="http://schemas.openxmlformats.org/officeDocument/2006/relationships/image" Target="../media/image4.png"/><Relationship Id="rId7" Type="http://schemas.microsoft.com/office/2007/relationships/hdphoto" Target="../media/hdphoto1.wdp"/><Relationship Id="rId8" Type="http://schemas.openxmlformats.org/officeDocument/2006/relationships/image" Target="../media/image10.png"/><Relationship Id="rId9" Type="http://schemas.microsoft.com/office/2007/relationships/hdphoto" Target="../media/hdphoto5.wdp"/><Relationship Id="rId10"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0000"/>
          </a:schemeClr>
        </a:solidFill>
        <a:effectLst/>
      </p:bgPr>
    </p:bg>
    <p:spTree>
      <p:nvGrpSpPr>
        <p:cNvPr id="1" name=""/>
        <p:cNvGrpSpPr/>
        <p:nvPr/>
      </p:nvGrpSpPr>
      <p:grpSpPr>
        <a:xfrm>
          <a:off x="0" y="0"/>
          <a:ext cx="0" cy="0"/>
          <a:chOff x="0" y="0"/>
          <a:chExt cx="0" cy="0"/>
        </a:xfrm>
      </p:grpSpPr>
      <p:pic>
        <p:nvPicPr>
          <p:cNvPr id="33" name="Picture 32" descr="Screen Shot 2016-07-25 at 1.48.07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858000" cy="1225608"/>
          </a:xfrm>
          <a:prstGeom prst="rect">
            <a:avLst/>
          </a:prstGeom>
        </p:spPr>
      </p:pic>
      <p:sp>
        <p:nvSpPr>
          <p:cNvPr id="28" name="Rectangle 27"/>
          <p:cNvSpPr/>
          <p:nvPr/>
        </p:nvSpPr>
        <p:spPr>
          <a:xfrm>
            <a:off x="328984" y="1314607"/>
            <a:ext cx="6256276" cy="1077218"/>
          </a:xfrm>
          <a:prstGeom prst="rect">
            <a:avLst/>
          </a:prstGeom>
          <a:ln w="38100" cap="rnd">
            <a:noFill/>
            <a:prstDash val="solid"/>
            <a:round/>
          </a:ln>
        </p:spPr>
        <p:txBody>
          <a:bodyPr wrap="square">
            <a:spAutoFit/>
          </a:bodyPr>
          <a:lstStyle/>
          <a:p>
            <a:pPr algn="ctr"/>
            <a:r>
              <a:rPr lang="en-US" sz="2400" b="1" dirty="0">
                <a:solidFill>
                  <a:srgbClr val="1A3290"/>
                </a:solidFill>
                <a:latin typeface="Helvetica Neue"/>
                <a:ea typeface="ＭＳ Ｐ明朝"/>
                <a:cs typeface="Helvetica Neue"/>
              </a:rPr>
              <a:t>Mindfulness-Based Relapse Prevention</a:t>
            </a:r>
            <a:r>
              <a:rPr lang="en-US" sz="1600" b="1" dirty="0" smtClean="0">
                <a:solidFill>
                  <a:srgbClr val="13267C"/>
                </a:solidFill>
                <a:latin typeface="Garamond"/>
                <a:cs typeface="Garamond"/>
              </a:rPr>
              <a:t>	 </a:t>
            </a:r>
          </a:p>
          <a:p>
            <a:pPr algn="ctr"/>
            <a:r>
              <a:rPr lang="en-US" sz="2000" dirty="0">
                <a:solidFill>
                  <a:srgbClr val="6B6B6B"/>
                </a:solidFill>
                <a:latin typeface="Helvetica Neue"/>
                <a:ea typeface="ＭＳ Ｐ明朝"/>
                <a:cs typeface="Helvetica Neue"/>
              </a:rPr>
              <a:t>8 Week-MBRP Group</a:t>
            </a:r>
          </a:p>
          <a:p>
            <a:pPr algn="ctr"/>
            <a:r>
              <a:rPr lang="en-US" sz="2000" dirty="0">
                <a:solidFill>
                  <a:srgbClr val="6B6B6B"/>
                </a:solidFill>
                <a:latin typeface="Helvetica Neue"/>
                <a:ea typeface="ＭＳ Ｐ明朝"/>
                <a:cs typeface="Helvetica Neue"/>
              </a:rPr>
              <a:t>Starts </a:t>
            </a:r>
            <a:r>
              <a:rPr lang="en-US" sz="2000" dirty="0">
                <a:solidFill>
                  <a:srgbClr val="6B6B6B"/>
                </a:solidFill>
                <a:latin typeface="Helvetica Neue"/>
                <a:ea typeface="ＭＳ Ｐ明朝"/>
                <a:cs typeface="Helvetica Neue"/>
              </a:rPr>
              <a:t>13rd September, </a:t>
            </a:r>
            <a:r>
              <a:rPr lang="en-US" sz="2000" dirty="0">
                <a:solidFill>
                  <a:srgbClr val="6B6B6B"/>
                </a:solidFill>
                <a:latin typeface="Helvetica Neue"/>
                <a:ea typeface="ＭＳ Ｐ明朝"/>
                <a:cs typeface="Helvetica Neue"/>
              </a:rPr>
              <a:t>Tuesdays 7.30pm – 9.00pm</a:t>
            </a:r>
          </a:p>
        </p:txBody>
      </p:sp>
      <p:sp>
        <p:nvSpPr>
          <p:cNvPr id="22" name="Rectangle 21"/>
          <p:cNvSpPr/>
          <p:nvPr/>
        </p:nvSpPr>
        <p:spPr>
          <a:xfrm>
            <a:off x="328984" y="4724995"/>
            <a:ext cx="6256276" cy="954107"/>
          </a:xfrm>
          <a:prstGeom prst="rect">
            <a:avLst/>
          </a:prstGeom>
        </p:spPr>
        <p:txBody>
          <a:bodyPr wrap="square">
            <a:spAutoFit/>
          </a:bodyPr>
          <a:lstStyle/>
          <a:p>
            <a:pPr algn="just">
              <a:spcBef>
                <a:spcPts val="300"/>
              </a:spcBef>
            </a:pPr>
            <a:r>
              <a:rPr lang="en-US" b="1" dirty="0">
                <a:solidFill>
                  <a:srgbClr val="1A3290"/>
                </a:solidFill>
                <a:latin typeface="Helvetica Neue"/>
                <a:ea typeface="ＭＳ Ｐ明朝"/>
                <a:cs typeface="Helvetica Neue"/>
              </a:rPr>
              <a:t>Mindfulness-Based Relapse </a:t>
            </a:r>
            <a:r>
              <a:rPr lang="en-US" b="1" dirty="0" smtClean="0">
                <a:solidFill>
                  <a:srgbClr val="1A3290"/>
                </a:solidFill>
                <a:latin typeface="Helvetica Neue"/>
                <a:ea typeface="ＭＳ Ｐ明朝"/>
                <a:cs typeface="Helvetica Neue"/>
              </a:rPr>
              <a:t>Prevention </a:t>
            </a:r>
            <a:r>
              <a:rPr lang="en-US" dirty="0" smtClean="0">
                <a:solidFill>
                  <a:srgbClr val="6B6B6B"/>
                </a:solidFill>
                <a:latin typeface="Helvetica Neue"/>
                <a:ea typeface="ＭＳ Ｐ明朝"/>
                <a:cs typeface="Helvetica Neue"/>
              </a:rPr>
              <a:t>MBRP </a:t>
            </a:r>
            <a:r>
              <a:rPr lang="en-US" dirty="0">
                <a:solidFill>
                  <a:srgbClr val="6B6B6B"/>
                </a:solidFill>
                <a:latin typeface="Helvetica Neue"/>
                <a:ea typeface="ＭＳ Ｐ明朝"/>
                <a:cs typeface="Helvetica Neue"/>
              </a:rPr>
              <a:t>(Bowen, Chawla and Marlatt, 2010) is a novel treatment approach developed at the Addictive Behaviors Research Centre at the University of Washington, for individuals in recovery from or </a:t>
            </a:r>
            <a:r>
              <a:rPr lang="en-US" dirty="0">
                <a:solidFill>
                  <a:srgbClr val="6B6B6B"/>
                </a:solidFill>
                <a:latin typeface="Helvetica Neue"/>
                <a:ea typeface="ＭＳ Ｐ明朝"/>
                <a:cs typeface="Helvetica Neue"/>
              </a:rPr>
              <a:t>affected by addictive </a:t>
            </a:r>
            <a:r>
              <a:rPr lang="en-US" dirty="0">
                <a:solidFill>
                  <a:srgbClr val="6B6B6B"/>
                </a:solidFill>
                <a:latin typeface="Helvetica Neue"/>
                <a:ea typeface="ＭＳ Ｐ明朝"/>
                <a:cs typeface="Helvetica Neue"/>
              </a:rPr>
              <a:t>behaviors.</a:t>
            </a:r>
            <a:endParaRPr lang="en-US" dirty="0">
              <a:solidFill>
                <a:srgbClr val="6B6B6B"/>
              </a:solidFill>
              <a:latin typeface="Helvetica Neue"/>
              <a:ea typeface="ＭＳ Ｐ明朝"/>
              <a:cs typeface="Helvetica Neue"/>
            </a:endParaRPr>
          </a:p>
        </p:txBody>
      </p:sp>
      <p:sp>
        <p:nvSpPr>
          <p:cNvPr id="2" name="Rectangle 1"/>
          <p:cNvSpPr/>
          <p:nvPr/>
        </p:nvSpPr>
        <p:spPr>
          <a:xfrm>
            <a:off x="426831" y="8420169"/>
            <a:ext cx="4977908" cy="1277273"/>
          </a:xfrm>
          <a:prstGeom prst="rect">
            <a:avLst/>
          </a:prstGeom>
        </p:spPr>
        <p:txBody>
          <a:bodyPr wrap="square">
            <a:spAutoFit/>
          </a:bodyPr>
          <a:lstStyle/>
          <a:p>
            <a:pPr>
              <a:spcBef>
                <a:spcPts val="600"/>
              </a:spcBef>
            </a:pPr>
            <a:r>
              <a:rPr lang="en-US" sz="1200" dirty="0">
                <a:solidFill>
                  <a:srgbClr val="6B6B6B"/>
                </a:solidFill>
                <a:latin typeface="Helvetica Neue"/>
                <a:ea typeface="ＭＳ Ｐ明朝"/>
                <a:cs typeface="Helvetica Neue"/>
              </a:rPr>
              <a:t>MBRP is best suited to individuals who have undergone initial </a:t>
            </a:r>
            <a:r>
              <a:rPr lang="en-US" sz="1200" dirty="0" smtClean="0">
                <a:solidFill>
                  <a:srgbClr val="6B6B6B"/>
                </a:solidFill>
                <a:latin typeface="Helvetica Neue"/>
                <a:ea typeface="ＭＳ Ｐ明朝"/>
                <a:cs typeface="Helvetica Neue"/>
              </a:rPr>
              <a:t>treat-ment</a:t>
            </a:r>
            <a:r>
              <a:rPr lang="en-US" sz="1200" dirty="0">
                <a:solidFill>
                  <a:srgbClr val="6B6B6B"/>
                </a:solidFill>
                <a:latin typeface="Helvetica Neue"/>
                <a:ea typeface="ＭＳ Ｐ明朝"/>
                <a:cs typeface="Helvetica Neue"/>
              </a:rPr>
              <a:t>, wish to maintain their treatment gains and make lifestyle changes that support their well-being and recovery. </a:t>
            </a:r>
          </a:p>
          <a:p>
            <a:pPr>
              <a:spcBef>
                <a:spcPts val="600"/>
              </a:spcBef>
            </a:pPr>
            <a:r>
              <a:rPr lang="en-US" sz="1200" dirty="0" smtClean="0">
                <a:solidFill>
                  <a:srgbClr val="6B6B6B"/>
                </a:solidFill>
                <a:latin typeface="Helvetica Neue"/>
                <a:ea typeface="ＭＳ Ｐ明朝"/>
                <a:cs typeface="Helvetica Neue"/>
              </a:rPr>
              <a:t>To </a:t>
            </a:r>
            <a:r>
              <a:rPr lang="en-US" sz="1200" dirty="0">
                <a:solidFill>
                  <a:srgbClr val="6B6B6B"/>
                </a:solidFill>
                <a:latin typeface="Helvetica Neue"/>
                <a:ea typeface="ＭＳ Ｐ明朝"/>
                <a:cs typeface="Helvetica Neue"/>
              </a:rPr>
              <a:t>register or for more information please call or SMS </a:t>
            </a:r>
            <a:br>
              <a:rPr lang="en-US" sz="1200" dirty="0">
                <a:solidFill>
                  <a:srgbClr val="6B6B6B"/>
                </a:solidFill>
                <a:latin typeface="Helvetica Neue"/>
                <a:ea typeface="ＭＳ Ｐ明朝"/>
                <a:cs typeface="Helvetica Neue"/>
              </a:rPr>
            </a:br>
            <a:r>
              <a:rPr lang="en-US" sz="1200" dirty="0">
                <a:solidFill>
                  <a:srgbClr val="D96345"/>
                </a:solidFill>
                <a:latin typeface="Helvetica Neue"/>
                <a:cs typeface="Helvetica Neue"/>
              </a:rPr>
              <a:t>info@stillnessfortheheart.com</a:t>
            </a:r>
            <a:r>
              <a:rPr lang="en-SG" sz="1200" dirty="0">
                <a:solidFill>
                  <a:srgbClr val="D96345"/>
                </a:solidFill>
                <a:latin typeface="Helvetica Neue"/>
                <a:cs typeface="Helvetica Neue"/>
              </a:rPr>
              <a:t> </a:t>
            </a:r>
            <a:br>
              <a:rPr lang="en-SG" sz="1200" dirty="0">
                <a:solidFill>
                  <a:srgbClr val="D96345"/>
                </a:solidFill>
                <a:latin typeface="Helvetica Neue"/>
                <a:cs typeface="Helvetica Neue"/>
              </a:rPr>
            </a:br>
            <a:r>
              <a:rPr lang="en-SG" sz="1200" dirty="0">
                <a:solidFill>
                  <a:srgbClr val="D96345"/>
                </a:solidFill>
                <a:latin typeface="Helvetica Neue"/>
                <a:cs typeface="Helvetica Neue"/>
              </a:rPr>
              <a:t>Price: S$450, Payable in advance / Non-refundable</a:t>
            </a:r>
            <a:endParaRPr lang="en-US" sz="1200" dirty="0">
              <a:solidFill>
                <a:srgbClr val="D96345"/>
              </a:solidFill>
              <a:latin typeface="Helvetica Neue"/>
              <a:cs typeface="Helvetica Neue"/>
            </a:endParaRPr>
          </a:p>
        </p:txBody>
      </p:sp>
      <p:sp>
        <p:nvSpPr>
          <p:cNvPr id="29" name="Alternate Process 28"/>
          <p:cNvSpPr/>
          <p:nvPr/>
        </p:nvSpPr>
        <p:spPr>
          <a:xfrm>
            <a:off x="328984" y="8439257"/>
            <a:ext cx="6256276" cy="1258185"/>
          </a:xfrm>
          <a:prstGeom prst="flowChartAlternateProcess">
            <a:avLst/>
          </a:prstGeom>
          <a:noFill/>
          <a:ln w="31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smtClean="0">
                <a:solidFill>
                  <a:prstClr val="white"/>
                </a:solidFill>
                <a:latin typeface="Helvetica Neue"/>
                <a:cs typeface="Helvetica Neue"/>
              </a:rPr>
              <a:t>      </a:t>
            </a:r>
            <a:endParaRPr lang="en-US" sz="1100">
              <a:solidFill>
                <a:prstClr val="white"/>
              </a:solidFill>
              <a:latin typeface="Helvetica Neue"/>
              <a:cs typeface="Helvetica Neue"/>
            </a:endParaRPr>
          </a:p>
        </p:txBody>
      </p:sp>
      <p:sp>
        <p:nvSpPr>
          <p:cNvPr id="34" name="Rectangle 33"/>
          <p:cNvSpPr/>
          <p:nvPr/>
        </p:nvSpPr>
        <p:spPr>
          <a:xfrm>
            <a:off x="328984" y="5801834"/>
            <a:ext cx="6256276" cy="2693045"/>
          </a:xfrm>
          <a:prstGeom prst="rect">
            <a:avLst/>
          </a:prstGeom>
        </p:spPr>
        <p:txBody>
          <a:bodyPr wrap="square">
            <a:spAutoFit/>
          </a:bodyPr>
          <a:lstStyle/>
          <a:p>
            <a:pPr algn="just"/>
            <a:r>
              <a:rPr lang="en-US" dirty="0">
                <a:solidFill>
                  <a:srgbClr val="1A3290"/>
                </a:solidFill>
                <a:latin typeface="Helvetica Neue"/>
                <a:ea typeface="ＭＳ Ｐ明朝"/>
                <a:cs typeface="Helvetica Neue"/>
              </a:rPr>
              <a:t>The program integrates practices of mindfulness awareness with cognitive-behavioral relapse prevention, providing the skills &amp; tools to</a:t>
            </a:r>
            <a:r>
              <a:rPr lang="en-US" dirty="0" smtClean="0">
                <a:solidFill>
                  <a:srgbClr val="1A3290"/>
                </a:solidFill>
                <a:latin typeface="Helvetica Neue"/>
                <a:ea typeface="ＭＳ Ｐ明朝"/>
                <a:cs typeface="Helvetica Neue"/>
              </a:rPr>
              <a:t>:</a:t>
            </a:r>
          </a:p>
          <a:p>
            <a:pPr algn="just"/>
            <a:endParaRPr lang="en-SG" sz="900" dirty="0">
              <a:solidFill>
                <a:srgbClr val="0F137D"/>
              </a:solidFill>
              <a:latin typeface="Helvetica Neue"/>
              <a:ea typeface="ＭＳ Ｐ明朝"/>
              <a:cs typeface="Helvetica Neue"/>
            </a:endParaRPr>
          </a:p>
          <a:p>
            <a:pPr marL="252000" indent="-252000" algn="just">
              <a:spcBef>
                <a:spcPts val="300"/>
              </a:spcBef>
              <a:spcAft>
                <a:spcPts val="300"/>
              </a:spcAft>
              <a:buFont typeface="Symbol"/>
              <a:buChar char=""/>
            </a:pPr>
            <a:r>
              <a:rPr lang="en-US" dirty="0" smtClean="0">
                <a:solidFill>
                  <a:srgbClr val="6B6B6B"/>
                </a:solidFill>
                <a:latin typeface="Helvetica Neue"/>
                <a:cs typeface="Helvetica Neue"/>
              </a:rPr>
              <a:t>Develop awareness of personal triggers and destructive habitual patterns and learn to create a pause in this seemingly automatic process.</a:t>
            </a:r>
          </a:p>
          <a:p>
            <a:pPr marL="252000" indent="-252000" algn="just">
              <a:spcBef>
                <a:spcPts val="300"/>
              </a:spcBef>
              <a:spcAft>
                <a:spcPts val="300"/>
              </a:spcAft>
              <a:buFont typeface="Symbol"/>
              <a:buChar char=""/>
            </a:pPr>
            <a:r>
              <a:rPr lang="en-US" dirty="0" smtClean="0">
                <a:solidFill>
                  <a:srgbClr val="6B6B6B"/>
                </a:solidFill>
                <a:latin typeface="Helvetica Neue"/>
                <a:cs typeface="Helvetica Neue"/>
              </a:rPr>
              <a:t>Change our relationship to discomfort, learning to recognize challenging emotional and physical experiences. </a:t>
            </a:r>
            <a:endParaRPr lang="en-SG" dirty="0" smtClean="0">
              <a:solidFill>
                <a:srgbClr val="6B6B6B"/>
              </a:solidFill>
              <a:latin typeface="Helvetica Neue"/>
              <a:cs typeface="Helvetica Neue"/>
            </a:endParaRPr>
          </a:p>
          <a:p>
            <a:pPr marL="252000" indent="-252000" algn="just">
              <a:spcBef>
                <a:spcPts val="300"/>
              </a:spcBef>
              <a:spcAft>
                <a:spcPts val="300"/>
              </a:spcAft>
              <a:buFont typeface="Symbol"/>
              <a:buChar char=""/>
            </a:pPr>
            <a:r>
              <a:rPr lang="en-US" dirty="0" smtClean="0">
                <a:solidFill>
                  <a:srgbClr val="6B6B6B"/>
                </a:solidFill>
                <a:latin typeface="Helvetica Neue"/>
                <a:cs typeface="Helvetica Neue"/>
              </a:rPr>
              <a:t>Develop a nonjudgmental, compassionate approach toward ourselves and our experiences.</a:t>
            </a:r>
          </a:p>
          <a:p>
            <a:pPr marL="252000" indent="-252000" algn="just">
              <a:spcBef>
                <a:spcPts val="300"/>
              </a:spcBef>
              <a:spcAft>
                <a:spcPts val="300"/>
              </a:spcAft>
              <a:buFont typeface="Symbol"/>
              <a:buChar char=""/>
            </a:pPr>
            <a:r>
              <a:rPr lang="en-US" dirty="0" smtClean="0">
                <a:solidFill>
                  <a:srgbClr val="6B6B6B"/>
                </a:solidFill>
                <a:latin typeface="Helvetica Neue"/>
                <a:cs typeface="Helvetica Neue"/>
              </a:rPr>
              <a:t>Build a lifestyle that supports both mindfulness practice and recovery</a:t>
            </a:r>
            <a:endParaRPr lang="en-SG" dirty="0" smtClean="0">
              <a:solidFill>
                <a:srgbClr val="6B6B6B"/>
              </a:solidFill>
              <a:latin typeface="Helvetica Neue"/>
              <a:cs typeface="Helvetica Neue"/>
            </a:endParaRPr>
          </a:p>
          <a:p>
            <a:pPr algn="just"/>
            <a:endParaRPr lang="en-US" dirty="0">
              <a:solidFill>
                <a:prstClr val="black"/>
              </a:solidFill>
              <a:latin typeface="Helvetica Neue"/>
              <a:cs typeface="Helvetica Neue"/>
            </a:endParaRPr>
          </a:p>
        </p:txBody>
      </p:sp>
      <p:pic>
        <p:nvPicPr>
          <p:cNvPr id="41" name="Picture 40" descr="Macintosh HD:Users:nathanielchildres:Desktop:forest-path-39748856_web.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49" y="2592672"/>
            <a:ext cx="6876000" cy="1890550"/>
          </a:xfrm>
          <a:prstGeom prst="rect">
            <a:avLst/>
          </a:prstGeom>
          <a:noFill/>
          <a:ln>
            <a:noFill/>
          </a:ln>
        </p:spPr>
      </p:pic>
      <p:pic>
        <p:nvPicPr>
          <p:cNvPr id="50" name="Picture 49" descr="shirt4.jpg"/>
          <p:cNvPicPr>
            <a:picLocks noChangeAspect="1"/>
          </p:cNvPicPr>
          <p:nvPr/>
        </p:nvPicPr>
        <p:blipFill>
          <a:blip r:embed="rId5" cstate="print">
            <a:extLst>
              <a:ext uri="{BEBA8EAE-BF5A-486C-A8C5-ECC9F3942E4B}">
                <a14:imgProps xmlns:a14="http://schemas.microsoft.com/office/drawing/2010/main">
                  <a14:imgLayer r:embed="rId6">
                    <a14:imgEffect>
                      <a14:sharpenSoften amount="25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5451094" y="8562941"/>
            <a:ext cx="1008000" cy="1008000"/>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val="4969993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0000"/>
          </a:schemeClr>
        </a:solidFill>
        <a:effectLst/>
      </p:bgPr>
    </p:bg>
    <p:spTree>
      <p:nvGrpSpPr>
        <p:cNvPr id="1" name=""/>
        <p:cNvGrpSpPr/>
        <p:nvPr/>
      </p:nvGrpSpPr>
      <p:grpSpPr>
        <a:xfrm>
          <a:off x="0" y="0"/>
          <a:ext cx="0" cy="0"/>
          <a:chOff x="0" y="0"/>
          <a:chExt cx="0" cy="0"/>
        </a:xfrm>
      </p:grpSpPr>
      <p:pic>
        <p:nvPicPr>
          <p:cNvPr id="33" name="Picture 32" descr="Screen Shot 2016-07-25 at 1.48.07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858000" cy="1225608"/>
          </a:xfrm>
          <a:prstGeom prst="rect">
            <a:avLst/>
          </a:prstGeom>
        </p:spPr>
      </p:pic>
      <p:sp>
        <p:nvSpPr>
          <p:cNvPr id="32" name="Alternate Process 31"/>
          <p:cNvSpPr/>
          <p:nvPr/>
        </p:nvSpPr>
        <p:spPr>
          <a:xfrm>
            <a:off x="378968" y="4611391"/>
            <a:ext cx="6136070" cy="1868283"/>
          </a:xfrm>
          <a:prstGeom prst="flowChartAlternateProcess">
            <a:avLst/>
          </a:prstGeom>
          <a:noFill/>
          <a:ln w="31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solidFill>
                  <a:prstClr val="white"/>
                </a:solidFill>
                <a:latin typeface="Rockwell"/>
              </a:rPr>
              <a:t>      </a:t>
            </a:r>
            <a:endParaRPr lang="en-US">
              <a:solidFill>
                <a:prstClr val="white"/>
              </a:solidFill>
              <a:latin typeface="Rockwell"/>
            </a:endParaRPr>
          </a:p>
        </p:txBody>
      </p:sp>
      <p:sp>
        <p:nvSpPr>
          <p:cNvPr id="28" name="Rectangle 27"/>
          <p:cNvSpPr/>
          <p:nvPr/>
        </p:nvSpPr>
        <p:spPr>
          <a:xfrm>
            <a:off x="328984" y="1433481"/>
            <a:ext cx="6256276" cy="338554"/>
          </a:xfrm>
          <a:prstGeom prst="rect">
            <a:avLst/>
          </a:prstGeom>
          <a:ln w="38100" cap="rnd">
            <a:noFill/>
            <a:prstDash val="solid"/>
            <a:round/>
          </a:ln>
        </p:spPr>
        <p:txBody>
          <a:bodyPr wrap="square">
            <a:spAutoFit/>
          </a:bodyPr>
          <a:lstStyle/>
          <a:p>
            <a:pPr algn="just"/>
            <a:r>
              <a:rPr lang="en-US" sz="1600" b="1" dirty="0" smtClean="0">
                <a:solidFill>
                  <a:srgbClr val="13267C"/>
                </a:solidFill>
                <a:latin typeface="Helvetica"/>
                <a:cs typeface="Helvetica"/>
              </a:rPr>
              <a:t>(MBRP)  Mindfulness Based Relapse Prevention	 (8 Sessions)</a:t>
            </a:r>
          </a:p>
        </p:txBody>
      </p:sp>
      <p:sp>
        <p:nvSpPr>
          <p:cNvPr id="31" name="Rectangle 30"/>
          <p:cNvSpPr/>
          <p:nvPr/>
        </p:nvSpPr>
        <p:spPr>
          <a:xfrm>
            <a:off x="446173" y="8121917"/>
            <a:ext cx="4824000" cy="1077218"/>
          </a:xfrm>
          <a:prstGeom prst="rect">
            <a:avLst/>
          </a:prstGeom>
        </p:spPr>
        <p:txBody>
          <a:bodyPr wrap="square">
            <a:spAutoFit/>
          </a:bodyPr>
          <a:lstStyle/>
          <a:p>
            <a:pPr algn="just"/>
            <a:r>
              <a:rPr lang="en-US" sz="1200" b="1" dirty="0" smtClean="0">
                <a:solidFill>
                  <a:prstClr val="black"/>
                </a:solidFill>
                <a:latin typeface="Helvetica"/>
                <a:cs typeface="Helvetica"/>
              </a:rPr>
              <a:t>Session 3: Mindfulness in Daily Life</a:t>
            </a:r>
            <a:r>
              <a:rPr lang="en-US" sz="1200" dirty="0">
                <a:solidFill>
                  <a:prstClr val="black"/>
                </a:solidFill>
                <a:latin typeface="Helvetica"/>
                <a:cs typeface="Helvetica"/>
              </a:rPr>
              <a:t> </a:t>
            </a:r>
            <a:r>
              <a:rPr lang="en-US" sz="1200" dirty="0" smtClean="0">
                <a:solidFill>
                  <a:prstClr val="black"/>
                </a:solidFill>
                <a:latin typeface="Helvetica"/>
                <a:cs typeface="Helvetica"/>
              </a:rPr>
              <a:t> </a:t>
            </a:r>
            <a:r>
              <a:rPr lang="en-US" sz="1000" dirty="0" smtClean="0">
                <a:solidFill>
                  <a:prstClr val="black"/>
                </a:solidFill>
                <a:latin typeface="Helvetica"/>
                <a:cs typeface="Helvetica"/>
              </a:rPr>
              <a:t>Mindfulness meditation can increase our awareness and subsequently help us make better choices in our daily lives. Because breathing is always a present-moment experience, pausing and paying attention to the breath is a way to return to the present moment and bring awareness back to the body. With presence and awareness, we are often less reactive and can make decisions from a stronger, clearer place. </a:t>
            </a:r>
            <a:endParaRPr lang="en-US" sz="1000" dirty="0">
              <a:solidFill>
                <a:prstClr val="black"/>
              </a:solidFill>
              <a:latin typeface="Helvetica"/>
              <a:cs typeface="Helvetica"/>
            </a:endParaRPr>
          </a:p>
        </p:txBody>
      </p:sp>
      <p:sp>
        <p:nvSpPr>
          <p:cNvPr id="39" name="Rectangle 38"/>
          <p:cNvSpPr/>
          <p:nvPr/>
        </p:nvSpPr>
        <p:spPr>
          <a:xfrm>
            <a:off x="2880433" y="9177805"/>
            <a:ext cx="3640796" cy="369332"/>
          </a:xfrm>
          <a:prstGeom prst="rect">
            <a:avLst/>
          </a:prstGeom>
        </p:spPr>
        <p:txBody>
          <a:bodyPr wrap="square">
            <a:spAutoFit/>
          </a:bodyPr>
          <a:lstStyle/>
          <a:p>
            <a:pPr algn="r"/>
            <a:r>
              <a:rPr lang="en-US" sz="900" dirty="0" smtClean="0">
                <a:solidFill>
                  <a:prstClr val="black"/>
                </a:solidFill>
                <a:latin typeface="Helvetica"/>
                <a:cs typeface="Helvetica"/>
              </a:rPr>
              <a:t>Breathing Meditation</a:t>
            </a:r>
          </a:p>
          <a:p>
            <a:pPr algn="r"/>
            <a:r>
              <a:rPr lang="en-US" sz="900" dirty="0" smtClean="0">
                <a:solidFill>
                  <a:prstClr val="black"/>
                </a:solidFill>
                <a:latin typeface="Helvetica"/>
                <a:cs typeface="Helvetica"/>
              </a:rPr>
              <a:t>Sober Breathing Space</a:t>
            </a:r>
          </a:p>
        </p:txBody>
      </p:sp>
      <p:sp>
        <p:nvSpPr>
          <p:cNvPr id="42" name="Rectangle 41"/>
          <p:cNvSpPr/>
          <p:nvPr/>
        </p:nvSpPr>
        <p:spPr>
          <a:xfrm>
            <a:off x="395497" y="6597796"/>
            <a:ext cx="4824000" cy="1508105"/>
          </a:xfrm>
          <a:prstGeom prst="rect">
            <a:avLst/>
          </a:prstGeom>
        </p:spPr>
        <p:txBody>
          <a:bodyPr wrap="square">
            <a:spAutoFit/>
          </a:bodyPr>
          <a:lstStyle/>
          <a:p>
            <a:pPr algn="just"/>
            <a:r>
              <a:rPr lang="en-US" sz="1200" b="1" dirty="0">
                <a:solidFill>
                  <a:srgbClr val="D96345"/>
                </a:solidFill>
                <a:latin typeface="Helvetica"/>
                <a:cs typeface="Helvetica"/>
              </a:rPr>
              <a:t>Session</a:t>
            </a:r>
            <a:r>
              <a:rPr lang="en-US" sz="1200" b="1" dirty="0" smtClean="0">
                <a:solidFill>
                  <a:srgbClr val="D96345"/>
                </a:solidFill>
                <a:latin typeface="Helvetica"/>
                <a:cs typeface="Helvetica"/>
              </a:rPr>
              <a:t> 2: Awareness of Triggers and Craving</a:t>
            </a:r>
            <a:r>
              <a:rPr lang="en-US" sz="1000" dirty="0">
                <a:solidFill>
                  <a:prstClr val="black"/>
                </a:solidFill>
                <a:latin typeface="Helvetica"/>
                <a:cs typeface="Helvetica"/>
              </a:rPr>
              <a:t>	This session focuses on recognizing triggers and introduces the practice of experiencing them without automatically reacting. We begin by learning to identify triggers and observe how they often lead to a chain of sensations, thoughts, emotions, and behaviors. Mindfulness can bring this process into awareness, disrupting automatic behaviors and allowing greater flexibility and choice. The SOBER breathing space is the practice that can extend this quality of mindfulness from formal sitting or lying-down meditation into the daily situations and challenges we encounter</a:t>
            </a:r>
          </a:p>
        </p:txBody>
      </p:sp>
      <p:sp>
        <p:nvSpPr>
          <p:cNvPr id="43" name="Rectangle 42"/>
          <p:cNvSpPr/>
          <p:nvPr/>
        </p:nvSpPr>
        <p:spPr>
          <a:xfrm>
            <a:off x="3347827" y="7628206"/>
            <a:ext cx="3156241" cy="369332"/>
          </a:xfrm>
          <a:prstGeom prst="rect">
            <a:avLst/>
          </a:prstGeom>
        </p:spPr>
        <p:txBody>
          <a:bodyPr wrap="square">
            <a:spAutoFit/>
          </a:bodyPr>
          <a:lstStyle/>
          <a:p>
            <a:pPr algn="r"/>
            <a:r>
              <a:rPr lang="en-US" sz="900" dirty="0" smtClean="0">
                <a:solidFill>
                  <a:srgbClr val="D96345"/>
                </a:solidFill>
                <a:latin typeface="Helvetica"/>
                <a:cs typeface="Helvetica"/>
              </a:rPr>
              <a:t>Urge Surfing Exercise</a:t>
            </a:r>
          </a:p>
          <a:p>
            <a:pPr algn="r"/>
            <a:r>
              <a:rPr lang="en-US" sz="900" dirty="0" smtClean="0">
                <a:solidFill>
                  <a:srgbClr val="D96345"/>
                </a:solidFill>
                <a:latin typeface="Helvetica"/>
                <a:cs typeface="Helvetica"/>
              </a:rPr>
              <a:t>Mountain Meditation</a:t>
            </a:r>
            <a:endParaRPr lang="en-US" sz="900" dirty="0">
              <a:solidFill>
                <a:srgbClr val="D96345"/>
              </a:solidFill>
              <a:latin typeface="Helvetica"/>
              <a:cs typeface="Helvetica"/>
            </a:endParaRPr>
          </a:p>
        </p:txBody>
      </p:sp>
      <p:sp>
        <p:nvSpPr>
          <p:cNvPr id="44" name="Rectangle 43"/>
          <p:cNvSpPr/>
          <p:nvPr/>
        </p:nvSpPr>
        <p:spPr>
          <a:xfrm>
            <a:off x="445482" y="4621644"/>
            <a:ext cx="4824000" cy="1815882"/>
          </a:xfrm>
          <a:prstGeom prst="rect">
            <a:avLst/>
          </a:prstGeom>
        </p:spPr>
        <p:txBody>
          <a:bodyPr wrap="square">
            <a:spAutoFit/>
          </a:bodyPr>
          <a:lstStyle/>
          <a:p>
            <a:pPr algn="just"/>
            <a:r>
              <a:rPr lang="en-US" sz="1200" b="1" dirty="0" smtClean="0">
                <a:solidFill>
                  <a:srgbClr val="13267C"/>
                </a:solidFill>
                <a:latin typeface="Helvetica"/>
                <a:cs typeface="Helvetica"/>
              </a:rPr>
              <a:t>Session 1: Automatic </a:t>
            </a:r>
            <a:r>
              <a:rPr lang="en-US" sz="1200" b="1" dirty="0">
                <a:solidFill>
                  <a:srgbClr val="13267C"/>
                </a:solidFill>
                <a:latin typeface="Helvetica"/>
                <a:cs typeface="Helvetica"/>
              </a:rPr>
              <a:t>Pilot and Relapse</a:t>
            </a:r>
            <a:r>
              <a:rPr lang="en-US" sz="1200" b="1" dirty="0" smtClean="0">
                <a:solidFill>
                  <a:srgbClr val="514E35"/>
                </a:solidFill>
                <a:latin typeface="Helvetica"/>
                <a:cs typeface="Helvetica"/>
              </a:rPr>
              <a:t>	</a:t>
            </a:r>
            <a:r>
              <a:rPr lang="en-US" sz="1000" dirty="0">
                <a:solidFill>
                  <a:prstClr val="black"/>
                </a:solidFill>
                <a:latin typeface="Helvetica"/>
                <a:cs typeface="Helvetica"/>
              </a:rPr>
              <a:t>When we experience cravings and urges to </a:t>
            </a:r>
            <a:r>
              <a:rPr lang="en-US" sz="1000" dirty="0">
                <a:solidFill>
                  <a:prstClr val="black"/>
                </a:solidFill>
                <a:latin typeface="Helvetica"/>
                <a:cs typeface="Helvetica"/>
              </a:rPr>
              <a:t>engage in destructive behaviors, we </a:t>
            </a:r>
            <a:r>
              <a:rPr lang="en-US" sz="1000" dirty="0">
                <a:solidFill>
                  <a:prstClr val="black"/>
                </a:solidFill>
                <a:latin typeface="Helvetica"/>
                <a:cs typeface="Helvetica"/>
              </a:rPr>
              <a:t>often engage in reactive behaviors, acting on them without full awareness of what is occurring and what the consequences will be. This first session introduces the idea of “automatic pilot”, or acting without awareness, and discusses the relationship between automatic pilot and relapse</a:t>
            </a:r>
            <a:r>
              <a:rPr lang="en-US" sz="1000" dirty="0" smtClean="0">
                <a:solidFill>
                  <a:prstClr val="black"/>
                </a:solidFill>
                <a:latin typeface="Helvetica"/>
                <a:cs typeface="Helvetica"/>
              </a:rPr>
              <a:t>. We begin by using mindful awareness to recognize this tendency, and then learn to begin shifting from our habitual and often self-defeating behavior to observation of what is happening in our minds and bodies without “automatically” reacting. This session uses the raisin exercise to introduce mindful awareness and contrast it to automatic pilot. Body scan practice is then introduced as a way of bringing attention to present-moment experiences of the body.</a:t>
            </a:r>
            <a:endParaRPr lang="en-US" sz="1000" dirty="0">
              <a:solidFill>
                <a:prstClr val="black"/>
              </a:solidFill>
              <a:latin typeface="Helvetica"/>
              <a:cs typeface="Helvetica"/>
            </a:endParaRPr>
          </a:p>
        </p:txBody>
      </p:sp>
      <p:sp>
        <p:nvSpPr>
          <p:cNvPr id="45" name="Rectangle 44"/>
          <p:cNvSpPr/>
          <p:nvPr/>
        </p:nvSpPr>
        <p:spPr>
          <a:xfrm>
            <a:off x="3356408" y="5710427"/>
            <a:ext cx="3156241" cy="369332"/>
          </a:xfrm>
          <a:prstGeom prst="rect">
            <a:avLst/>
          </a:prstGeom>
        </p:spPr>
        <p:txBody>
          <a:bodyPr wrap="square">
            <a:spAutoFit/>
          </a:bodyPr>
          <a:lstStyle/>
          <a:p>
            <a:pPr algn="r"/>
            <a:r>
              <a:rPr lang="en-US" sz="900" dirty="0">
                <a:solidFill>
                  <a:srgbClr val="13267C"/>
                </a:solidFill>
                <a:latin typeface="Helvetica"/>
                <a:cs typeface="Helvetica"/>
              </a:rPr>
              <a:t>Raisin Exercise</a:t>
            </a:r>
          </a:p>
          <a:p>
            <a:pPr algn="r"/>
            <a:r>
              <a:rPr lang="en-US" sz="900" dirty="0">
                <a:solidFill>
                  <a:srgbClr val="13267C"/>
                </a:solidFill>
                <a:latin typeface="Helvetica"/>
                <a:cs typeface="Helvetica"/>
              </a:rPr>
              <a:t>Body Scan Meditation</a:t>
            </a:r>
          </a:p>
        </p:txBody>
      </p:sp>
      <p:sp>
        <p:nvSpPr>
          <p:cNvPr id="46" name="Alternate Process 45"/>
          <p:cNvSpPr/>
          <p:nvPr/>
        </p:nvSpPr>
        <p:spPr>
          <a:xfrm>
            <a:off x="378336" y="6573373"/>
            <a:ext cx="6136070" cy="1451197"/>
          </a:xfrm>
          <a:prstGeom prst="flowChartAlternateProcess">
            <a:avLst/>
          </a:prstGeom>
          <a:noFill/>
          <a:ln w="31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solidFill>
                  <a:prstClr val="white"/>
                </a:solidFill>
                <a:latin typeface="Rockwell"/>
              </a:rPr>
              <a:t>      </a:t>
            </a:r>
            <a:endParaRPr lang="en-US">
              <a:solidFill>
                <a:prstClr val="white"/>
              </a:solidFill>
              <a:latin typeface="Rockwell"/>
            </a:endParaRPr>
          </a:p>
        </p:txBody>
      </p:sp>
      <p:sp>
        <p:nvSpPr>
          <p:cNvPr id="47" name="Alternate Process 46"/>
          <p:cNvSpPr/>
          <p:nvPr/>
        </p:nvSpPr>
        <p:spPr>
          <a:xfrm>
            <a:off x="378336" y="8117166"/>
            <a:ext cx="6136070" cy="1451197"/>
          </a:xfrm>
          <a:prstGeom prst="flowChartAlternateProcess">
            <a:avLst/>
          </a:prstGeom>
          <a:noFill/>
          <a:ln w="31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solidFill>
                  <a:prstClr val="white"/>
                </a:solidFill>
                <a:latin typeface="Rockwell"/>
              </a:rPr>
              <a:t>      </a:t>
            </a:r>
            <a:endParaRPr lang="en-US">
              <a:solidFill>
                <a:prstClr val="white"/>
              </a:solidFill>
              <a:latin typeface="Rockwell"/>
            </a:endParaRPr>
          </a:p>
        </p:txBody>
      </p:sp>
      <p:pic>
        <p:nvPicPr>
          <p:cNvPr id="48" name="Picture 47" descr="Batik11.jpg"/>
          <p:cNvPicPr>
            <a:picLocks noChangeAspect="1"/>
          </p:cNvPicPr>
          <p:nvPr/>
        </p:nvPicPr>
        <p:blipFill>
          <a:blip r:embed="rId4" cstate="print">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413656" y="4707176"/>
            <a:ext cx="1006658" cy="1008000"/>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pic>
        <p:nvPicPr>
          <p:cNvPr id="49" name="Picture 48" descr="Batik10.jpg"/>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412314" y="6645949"/>
            <a:ext cx="1008000" cy="1008000"/>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pic>
        <p:nvPicPr>
          <p:cNvPr id="4" name="Picture 3" descr="51fnrmpsfgl_sx379_bo1204203_med_hr.jpe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95497" y="1877810"/>
            <a:ext cx="1250662" cy="1639066"/>
          </a:xfrm>
          <a:prstGeom prst="rect">
            <a:avLst/>
          </a:prstGeom>
        </p:spPr>
      </p:pic>
      <p:sp>
        <p:nvSpPr>
          <p:cNvPr id="52" name="Rectangle 51"/>
          <p:cNvSpPr/>
          <p:nvPr/>
        </p:nvSpPr>
        <p:spPr>
          <a:xfrm>
            <a:off x="1756631" y="1816091"/>
            <a:ext cx="4747436" cy="1823576"/>
          </a:xfrm>
          <a:prstGeom prst="rect">
            <a:avLst/>
          </a:prstGeom>
          <a:ln w="38100" cap="rnd">
            <a:noFill/>
            <a:prstDash val="solid"/>
            <a:round/>
          </a:ln>
        </p:spPr>
        <p:txBody>
          <a:bodyPr wrap="square">
            <a:spAutoFit/>
          </a:bodyPr>
          <a:lstStyle/>
          <a:p>
            <a:pPr algn="just"/>
            <a:r>
              <a:rPr lang="en-US" sz="1000" dirty="0" smtClean="0">
                <a:solidFill>
                  <a:prstClr val="black"/>
                </a:solidFill>
                <a:latin typeface="Helvetica"/>
                <a:cs typeface="Helvetica"/>
              </a:rPr>
              <a:t>MBRP </a:t>
            </a:r>
            <a:r>
              <a:rPr lang="en-US" sz="1000" dirty="0">
                <a:solidFill>
                  <a:prstClr val="black"/>
                </a:solidFill>
                <a:latin typeface="Helvetica"/>
                <a:cs typeface="Helvetica"/>
              </a:rPr>
              <a:t>(Bowen, Chawla and Marlatt, 2010) is a novel treatment approach developed </a:t>
            </a:r>
            <a:r>
              <a:rPr lang="en-US" sz="1000" dirty="0" smtClean="0">
                <a:solidFill>
                  <a:prstClr val="black"/>
                </a:solidFill>
                <a:latin typeface="Helvetica"/>
                <a:cs typeface="Helvetica"/>
              </a:rPr>
              <a:t>at the</a:t>
            </a:r>
            <a:r>
              <a:rPr lang="en-US" sz="1000" dirty="0">
                <a:solidFill>
                  <a:prstClr val="black"/>
                </a:solidFill>
                <a:latin typeface="Helvetica"/>
                <a:cs typeface="Helvetica"/>
              </a:rPr>
              <a:t> </a:t>
            </a:r>
            <a:r>
              <a:rPr lang="en-US" sz="1000" dirty="0" smtClean="0">
                <a:solidFill>
                  <a:prstClr val="black"/>
                </a:solidFill>
                <a:latin typeface="Helvetica"/>
                <a:cs typeface="Helvetica"/>
              </a:rPr>
              <a:t>Addictive Behaviors Research Centre at the University of Washington, for individuals in recovery from addictive behaviors. </a:t>
            </a:r>
          </a:p>
          <a:p>
            <a:pPr algn="just">
              <a:spcBef>
                <a:spcPts val="300"/>
              </a:spcBef>
            </a:pPr>
            <a:r>
              <a:rPr lang="en-US" sz="1000" dirty="0" smtClean="0">
                <a:solidFill>
                  <a:prstClr val="black"/>
                </a:solidFill>
                <a:latin typeface="Helvetica"/>
                <a:cs typeface="Helvetica"/>
              </a:rPr>
              <a:t>	The </a:t>
            </a:r>
            <a:r>
              <a:rPr lang="en-US" sz="1000" dirty="0">
                <a:solidFill>
                  <a:prstClr val="black"/>
                </a:solidFill>
                <a:latin typeface="Helvetica"/>
                <a:cs typeface="Helvetica"/>
              </a:rPr>
              <a:t>program is designed to bring practices of mindful awareness to individuals who have suffered from the addictive trappings and tendencies of the mind. MBRP practices are intended to foster increased awareness of triggers, destructive habitual patterns, and “automatic” reactions that seem to control many of our lives. The mindfulness practices in MBRP are designed to help us pause, observe present experience, and bring awareness to the range of choices before each of us in every moment.  We learn to respond in ways that serves us, rather than react in ways that are detrimental to our health and happiness. </a:t>
            </a:r>
            <a:endParaRPr lang="en-US" sz="1000" dirty="0" smtClean="0">
              <a:solidFill>
                <a:prstClr val="black"/>
              </a:solidFill>
              <a:latin typeface="Helvetica"/>
              <a:cs typeface="Helvetica"/>
            </a:endParaRPr>
          </a:p>
        </p:txBody>
      </p:sp>
      <p:sp>
        <p:nvSpPr>
          <p:cNvPr id="53" name="Rectangle 52"/>
          <p:cNvSpPr/>
          <p:nvPr/>
        </p:nvSpPr>
        <p:spPr>
          <a:xfrm>
            <a:off x="326972" y="3533638"/>
            <a:ext cx="6136070" cy="900246"/>
          </a:xfrm>
          <a:prstGeom prst="rect">
            <a:avLst/>
          </a:prstGeom>
          <a:ln w="38100" cap="rnd">
            <a:noFill/>
            <a:prstDash val="solid"/>
            <a:round/>
          </a:ln>
        </p:spPr>
        <p:txBody>
          <a:bodyPr wrap="square">
            <a:spAutoFit/>
          </a:bodyPr>
          <a:lstStyle/>
          <a:p>
            <a:pPr algn="just">
              <a:spcBef>
                <a:spcPts val="300"/>
              </a:spcBef>
            </a:pPr>
            <a:r>
              <a:rPr lang="en-US" sz="1000" dirty="0">
                <a:solidFill>
                  <a:prstClr val="black"/>
                </a:solidFill>
                <a:latin typeface="Helvetica"/>
                <a:cs typeface="Helvetica"/>
              </a:rPr>
              <a:t>Ultimately, we are working towards freedom from deeply ingrained and often catastrophic </a:t>
            </a:r>
            <a:r>
              <a:rPr lang="en-US" sz="1000" dirty="0" smtClean="0">
                <a:solidFill>
                  <a:prstClr val="black"/>
                </a:solidFill>
                <a:latin typeface="Helvetica"/>
                <a:cs typeface="Helvetica"/>
              </a:rPr>
              <a:t>habits.</a:t>
            </a:r>
          </a:p>
          <a:p>
            <a:pPr algn="just">
              <a:spcBef>
                <a:spcPts val="300"/>
              </a:spcBef>
            </a:pPr>
            <a:r>
              <a:rPr lang="en-US" sz="1000" dirty="0" smtClean="0">
                <a:solidFill>
                  <a:prstClr val="black"/>
                </a:solidFill>
                <a:latin typeface="Helvetica"/>
                <a:cs typeface="Helvetica"/>
              </a:rPr>
              <a:t>	Similar </a:t>
            </a:r>
            <a:r>
              <a:rPr lang="en-US" sz="1000" dirty="0">
                <a:solidFill>
                  <a:prstClr val="black"/>
                </a:solidFill>
                <a:latin typeface="Helvetica"/>
                <a:cs typeface="Helvetica"/>
              </a:rPr>
              <a:t>to Mindfulness-Based Cognitive Therapy for depression, MBRP is designed as an aftercare program integrating mindfulness practices and principles with cognitive-behavioral relapse prevention. In our experience, MBRP is best suited to individuals who have undergone initial treatment and wish to maintain their treatment gains and develop a lifestyle that supports their well-being and recovery</a:t>
            </a:r>
            <a:r>
              <a:rPr lang="en-US" sz="1000" dirty="0" smtClean="0">
                <a:solidFill>
                  <a:prstClr val="black"/>
                </a:solidFill>
                <a:latin typeface="Helvetica"/>
                <a:cs typeface="Helvetica"/>
              </a:rPr>
              <a:t>.</a:t>
            </a:r>
          </a:p>
        </p:txBody>
      </p:sp>
      <p:pic>
        <p:nvPicPr>
          <p:cNvPr id="20" name="Picture 19" descr="shirt5.jp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413656" y="8169805"/>
            <a:ext cx="1008000" cy="1008000"/>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val="377744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0000"/>
          </a:schemeClr>
        </a:solidFill>
        <a:effectLst/>
      </p:bgPr>
    </p:bg>
    <p:spTree>
      <p:nvGrpSpPr>
        <p:cNvPr id="1" name=""/>
        <p:cNvGrpSpPr/>
        <p:nvPr/>
      </p:nvGrpSpPr>
      <p:grpSpPr>
        <a:xfrm>
          <a:off x="0" y="0"/>
          <a:ext cx="0" cy="0"/>
          <a:chOff x="0" y="0"/>
          <a:chExt cx="0" cy="0"/>
        </a:xfrm>
      </p:grpSpPr>
      <p:pic>
        <p:nvPicPr>
          <p:cNvPr id="33" name="Picture 32" descr="Screen Shot 2016-07-25 at 1.48.07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858000" cy="1225608"/>
          </a:xfrm>
          <a:prstGeom prst="rect">
            <a:avLst/>
          </a:prstGeom>
        </p:spPr>
      </p:pic>
      <p:sp>
        <p:nvSpPr>
          <p:cNvPr id="37" name="Rectangle 36"/>
          <p:cNvSpPr/>
          <p:nvPr/>
        </p:nvSpPr>
        <p:spPr>
          <a:xfrm>
            <a:off x="383899" y="6284977"/>
            <a:ext cx="4822612" cy="1066959"/>
          </a:xfrm>
          <a:prstGeom prst="rect">
            <a:avLst/>
          </a:prstGeom>
        </p:spPr>
        <p:txBody>
          <a:bodyPr wrap="square">
            <a:spAutoFit/>
          </a:bodyPr>
          <a:lstStyle/>
          <a:p>
            <a:pPr algn="just"/>
            <a:r>
              <a:rPr lang="en-US" sz="1200" b="1" dirty="0" smtClean="0">
                <a:solidFill>
                  <a:srgbClr val="352F2C"/>
                </a:solidFill>
                <a:latin typeface="Helvetica"/>
                <a:cs typeface="Helvetica"/>
              </a:rPr>
              <a:t>Session 7: Self-Care and Lifestyle Balance</a:t>
            </a:r>
            <a:r>
              <a:rPr lang="en-US" sz="1200" b="1" dirty="0" smtClean="0">
                <a:solidFill>
                  <a:srgbClr val="967886"/>
                </a:solidFill>
                <a:latin typeface="Helvetica"/>
                <a:cs typeface="Helvetica"/>
              </a:rPr>
              <a:t>	</a:t>
            </a:r>
            <a:r>
              <a:rPr lang="en-US" sz="1000" dirty="0" smtClean="0">
                <a:solidFill>
                  <a:prstClr val="black"/>
                </a:solidFill>
                <a:latin typeface="Helvetica"/>
                <a:cs typeface="Helvetica"/>
              </a:rPr>
              <a:t>We have spent several weeks paying close attention to the specific situations, thoughts, and emotions that put us at risk for relapse. In this session, we take a look at the broader picture of our lives, and identify those aspects that support a healthier, more vital life and those that put us at greater risk. Taking care of oneself and engaging in nourishing activities are an essential part of recovery.</a:t>
            </a:r>
            <a:r>
              <a:rPr lang="en-US" sz="1000" dirty="0">
                <a:solidFill>
                  <a:prstClr val="black"/>
                </a:solidFill>
                <a:latin typeface="Helvetica"/>
                <a:cs typeface="Helvetica"/>
              </a:rPr>
              <a:t> </a:t>
            </a:r>
          </a:p>
        </p:txBody>
      </p:sp>
      <p:sp>
        <p:nvSpPr>
          <p:cNvPr id="12" name="Rectangle 11"/>
          <p:cNvSpPr/>
          <p:nvPr/>
        </p:nvSpPr>
        <p:spPr>
          <a:xfrm>
            <a:off x="375608" y="7800665"/>
            <a:ext cx="4822612" cy="1815882"/>
          </a:xfrm>
          <a:prstGeom prst="rect">
            <a:avLst/>
          </a:prstGeom>
        </p:spPr>
        <p:txBody>
          <a:bodyPr wrap="square">
            <a:spAutoFit/>
          </a:bodyPr>
          <a:lstStyle/>
          <a:p>
            <a:pPr algn="just"/>
            <a:r>
              <a:rPr lang="en-US" sz="1200" b="1" dirty="0" smtClean="0">
                <a:solidFill>
                  <a:srgbClr val="555576"/>
                </a:solidFill>
                <a:latin typeface="Helvetica"/>
                <a:cs typeface="Helvetica"/>
              </a:rPr>
              <a:t>Session 8: Social Support &amp; Continuing Practice</a:t>
            </a:r>
            <a:r>
              <a:rPr lang="en-US" sz="1200" b="1" dirty="0" smtClean="0">
                <a:solidFill>
                  <a:srgbClr val="828857"/>
                </a:solidFill>
                <a:latin typeface="Helvetica"/>
                <a:cs typeface="Helvetica"/>
              </a:rPr>
              <a:t>	</a:t>
            </a:r>
            <a:r>
              <a:rPr lang="en-US" sz="1000" dirty="0" smtClean="0">
                <a:solidFill>
                  <a:prstClr val="black"/>
                </a:solidFill>
                <a:latin typeface="Helvetica"/>
                <a:cs typeface="Helvetica"/>
              </a:rPr>
              <a:t>Recovery and mindfulness practice are both lifelong journeys that require commitment and diligence. This is not an easy voyage. In fact, it can feel at times like swimming up-stream. Thus far, we have learned about factors that put us at risk, some skills to help navigate through high-risk situations, and about the importance of maintain-</a:t>
            </a:r>
            <a:r>
              <a:rPr lang="en-US" sz="1000" dirty="0" err="1" smtClean="0">
                <a:solidFill>
                  <a:prstClr val="black"/>
                </a:solidFill>
                <a:latin typeface="Helvetica"/>
                <a:cs typeface="Helvetica"/>
              </a:rPr>
              <a:t>ing</a:t>
            </a:r>
            <a:r>
              <a:rPr lang="en-US" sz="1000" dirty="0" smtClean="0">
                <a:solidFill>
                  <a:prstClr val="black"/>
                </a:solidFill>
                <a:latin typeface="Helvetica"/>
                <a:cs typeface="Helvetica"/>
              </a:rPr>
              <a:t> lifestyle balance. Hopefully participating in this group has also provided a sense of support and community. Having a support network is crucial to continuing along the path of practice &amp; recovery. Having a recovery support system can help us recognize signs of relapse and provide support when we feel we are at risk. Having support around our meditation practice can help us sustain our practice and choose to show up for our lives mindful, intentional, and compassionate way. </a:t>
            </a:r>
            <a:endParaRPr lang="en-US" sz="1000" dirty="0">
              <a:solidFill>
                <a:prstClr val="black"/>
              </a:solidFill>
              <a:latin typeface="Helvetica"/>
              <a:cs typeface="Helvetica"/>
            </a:endParaRPr>
          </a:p>
        </p:txBody>
      </p:sp>
      <p:sp>
        <p:nvSpPr>
          <p:cNvPr id="40" name="Rectangle 39"/>
          <p:cNvSpPr/>
          <p:nvPr/>
        </p:nvSpPr>
        <p:spPr>
          <a:xfrm>
            <a:off x="5404608" y="8850368"/>
            <a:ext cx="1067471" cy="369332"/>
          </a:xfrm>
          <a:prstGeom prst="rect">
            <a:avLst/>
          </a:prstGeom>
        </p:spPr>
        <p:txBody>
          <a:bodyPr wrap="square">
            <a:spAutoFit/>
          </a:bodyPr>
          <a:lstStyle/>
          <a:p>
            <a:pPr algn="r"/>
            <a:r>
              <a:rPr lang="en-US" sz="900" dirty="0" smtClean="0">
                <a:solidFill>
                  <a:srgbClr val="555576"/>
                </a:solidFill>
                <a:latin typeface="Helvetica"/>
                <a:cs typeface="Helvetica"/>
              </a:rPr>
              <a:t>Support Network</a:t>
            </a:r>
          </a:p>
          <a:p>
            <a:pPr algn="r"/>
            <a:r>
              <a:rPr lang="en-US" sz="900" dirty="0" smtClean="0">
                <a:solidFill>
                  <a:srgbClr val="555576"/>
                </a:solidFill>
                <a:latin typeface="Helvetica"/>
                <a:cs typeface="Helvetica"/>
              </a:rPr>
              <a:t>Closing Circle</a:t>
            </a:r>
          </a:p>
        </p:txBody>
      </p:sp>
      <p:sp>
        <p:nvSpPr>
          <p:cNvPr id="25" name="Rectangle 24"/>
          <p:cNvSpPr/>
          <p:nvPr/>
        </p:nvSpPr>
        <p:spPr>
          <a:xfrm>
            <a:off x="4730346" y="7342712"/>
            <a:ext cx="1749601" cy="369332"/>
          </a:xfrm>
          <a:prstGeom prst="rect">
            <a:avLst/>
          </a:prstGeom>
        </p:spPr>
        <p:txBody>
          <a:bodyPr wrap="square">
            <a:spAutoFit/>
          </a:bodyPr>
          <a:lstStyle/>
          <a:p>
            <a:pPr algn="r"/>
            <a:r>
              <a:rPr lang="en-US" sz="900" dirty="0" smtClean="0">
                <a:solidFill>
                  <a:srgbClr val="352F2C"/>
                </a:solidFill>
                <a:latin typeface="Helvetica"/>
                <a:cs typeface="Helvetica"/>
              </a:rPr>
              <a:t>Daily Activities Worksheet</a:t>
            </a:r>
          </a:p>
          <a:p>
            <a:pPr algn="r"/>
            <a:r>
              <a:rPr lang="en-US" sz="900" dirty="0" smtClean="0">
                <a:solidFill>
                  <a:srgbClr val="352F2C"/>
                </a:solidFill>
                <a:latin typeface="Helvetica"/>
                <a:cs typeface="Helvetica"/>
              </a:rPr>
              <a:t>Loving Kindness Meditation</a:t>
            </a:r>
            <a:endParaRPr lang="en-US" sz="900" dirty="0">
              <a:solidFill>
                <a:srgbClr val="352F2C"/>
              </a:solidFill>
              <a:latin typeface="Helvetica"/>
              <a:cs typeface="Helvetica"/>
            </a:endParaRPr>
          </a:p>
        </p:txBody>
      </p:sp>
      <p:sp>
        <p:nvSpPr>
          <p:cNvPr id="48" name="Rectangle 47"/>
          <p:cNvSpPr/>
          <p:nvPr/>
        </p:nvSpPr>
        <p:spPr>
          <a:xfrm>
            <a:off x="412659" y="1402388"/>
            <a:ext cx="4822612" cy="1066959"/>
          </a:xfrm>
          <a:prstGeom prst="rect">
            <a:avLst/>
          </a:prstGeom>
        </p:spPr>
        <p:txBody>
          <a:bodyPr wrap="square">
            <a:spAutoFit/>
          </a:bodyPr>
          <a:lstStyle/>
          <a:p>
            <a:pPr algn="just" fontAlgn="base"/>
            <a:r>
              <a:rPr lang="en-US" sz="1200" b="1" dirty="0" smtClean="0">
                <a:solidFill>
                  <a:srgbClr val="91202B"/>
                </a:solidFill>
                <a:latin typeface="Helvetica"/>
                <a:cs typeface="Helvetica"/>
              </a:rPr>
              <a:t>Session 4: Mindfulness in High-Risk Situations   </a:t>
            </a:r>
            <a:r>
              <a:rPr lang="en-US" sz="1000" dirty="0">
                <a:solidFill>
                  <a:prstClr val="black"/>
                </a:solidFill>
                <a:latin typeface="Helvetica"/>
                <a:cs typeface="Helvetica"/>
              </a:rPr>
              <a:t>In this session, we focus on staying present in challenging situations that have previously been associated with substance use or other reactive </a:t>
            </a:r>
            <a:r>
              <a:rPr lang="en-US" sz="1000" dirty="0" smtClean="0">
                <a:solidFill>
                  <a:prstClr val="black"/>
                </a:solidFill>
                <a:latin typeface="Helvetica"/>
                <a:cs typeface="Helvetica"/>
              </a:rPr>
              <a:t>behavior</a:t>
            </a:r>
            <a:r>
              <a:rPr lang="en-US" sz="1000" dirty="0">
                <a:solidFill>
                  <a:prstClr val="black"/>
                </a:solidFill>
                <a:latin typeface="Helvetica"/>
                <a:cs typeface="Helvetica"/>
              </a:rPr>
              <a:t>. We learn how to relate differently to pressures or urges to use substances, and practice responding to highly evocative stimuli with awareness rather than reacting automatically or out of habit.</a:t>
            </a:r>
            <a:endParaRPr lang="en-SG" sz="1000" dirty="0">
              <a:solidFill>
                <a:prstClr val="black"/>
              </a:solidFill>
              <a:latin typeface="Helvetica"/>
              <a:cs typeface="Helvetica"/>
            </a:endParaRPr>
          </a:p>
        </p:txBody>
      </p:sp>
      <p:sp>
        <p:nvSpPr>
          <p:cNvPr id="49" name="Rectangle 48"/>
          <p:cNvSpPr/>
          <p:nvPr/>
        </p:nvSpPr>
        <p:spPr>
          <a:xfrm>
            <a:off x="5235272" y="4002294"/>
            <a:ext cx="1271137" cy="646331"/>
          </a:xfrm>
          <a:prstGeom prst="rect">
            <a:avLst/>
          </a:prstGeom>
        </p:spPr>
        <p:txBody>
          <a:bodyPr wrap="square">
            <a:spAutoFit/>
          </a:bodyPr>
          <a:lstStyle/>
          <a:p>
            <a:pPr algn="r"/>
            <a:r>
              <a:rPr lang="en-US" sz="900" dirty="0">
                <a:solidFill>
                  <a:srgbClr val="EC6C28"/>
                </a:solidFill>
                <a:latin typeface="Helvetica"/>
                <a:cs typeface="Helvetica"/>
              </a:rPr>
              <a:t>Mindful </a:t>
            </a:r>
            <a:r>
              <a:rPr lang="en-US" sz="900" dirty="0" smtClean="0">
                <a:solidFill>
                  <a:srgbClr val="EC6C28"/>
                </a:solidFill>
                <a:latin typeface="Helvetica"/>
                <a:cs typeface="Helvetica"/>
              </a:rPr>
              <a:t>Movement</a:t>
            </a:r>
          </a:p>
          <a:p>
            <a:pPr algn="r"/>
            <a:r>
              <a:rPr lang="en-US" sz="900" dirty="0" smtClean="0">
                <a:solidFill>
                  <a:srgbClr val="EC6C28"/>
                </a:solidFill>
                <a:latin typeface="Helvetica"/>
                <a:cs typeface="Helvetica"/>
              </a:rPr>
              <a:t>Meditation on Sound,</a:t>
            </a:r>
            <a:endParaRPr lang="en-US" sz="900" dirty="0">
              <a:solidFill>
                <a:srgbClr val="EC6C28"/>
              </a:solidFill>
              <a:latin typeface="Helvetica"/>
              <a:cs typeface="Helvetica"/>
            </a:endParaRPr>
          </a:p>
          <a:p>
            <a:pPr algn="r"/>
            <a:r>
              <a:rPr lang="en-US" sz="900" dirty="0" smtClean="0">
                <a:solidFill>
                  <a:srgbClr val="EC6C28"/>
                </a:solidFill>
                <a:latin typeface="Helvetica"/>
                <a:cs typeface="Helvetica"/>
              </a:rPr>
              <a:t>Breath, Sensation, </a:t>
            </a:r>
          </a:p>
          <a:p>
            <a:pPr algn="r"/>
            <a:r>
              <a:rPr lang="en-US" sz="900" dirty="0">
                <a:solidFill>
                  <a:srgbClr val="EC6C28"/>
                </a:solidFill>
                <a:latin typeface="Helvetica"/>
                <a:cs typeface="Helvetica"/>
              </a:rPr>
              <a:t> </a:t>
            </a:r>
            <a:r>
              <a:rPr lang="en-US" sz="900" dirty="0" smtClean="0">
                <a:solidFill>
                  <a:srgbClr val="EC6C28"/>
                </a:solidFill>
                <a:latin typeface="Helvetica"/>
                <a:cs typeface="Helvetica"/>
              </a:rPr>
              <a:t> Thought, Emotion</a:t>
            </a:r>
          </a:p>
        </p:txBody>
      </p:sp>
      <p:sp>
        <p:nvSpPr>
          <p:cNvPr id="52" name="Rectangle 51"/>
          <p:cNvSpPr/>
          <p:nvPr/>
        </p:nvSpPr>
        <p:spPr>
          <a:xfrm>
            <a:off x="412659" y="4804592"/>
            <a:ext cx="4822612" cy="1200329"/>
          </a:xfrm>
          <a:prstGeom prst="rect">
            <a:avLst/>
          </a:prstGeom>
        </p:spPr>
        <p:txBody>
          <a:bodyPr wrap="square">
            <a:spAutoFit/>
          </a:bodyPr>
          <a:lstStyle/>
          <a:p>
            <a:pPr algn="just"/>
            <a:r>
              <a:rPr lang="en-US" sz="1200" b="1" dirty="0" smtClean="0">
                <a:solidFill>
                  <a:srgbClr val="C54B3B"/>
                </a:solidFill>
                <a:latin typeface="Helvetica"/>
                <a:cs typeface="Helvetica"/>
              </a:rPr>
              <a:t>Session 6: Seeing Thoughts as Thoughts</a:t>
            </a:r>
            <a:r>
              <a:rPr lang="en-US" sz="1200" b="1" dirty="0" smtClean="0">
                <a:solidFill>
                  <a:srgbClr val="967886"/>
                </a:solidFill>
                <a:latin typeface="Helvetica"/>
                <a:cs typeface="Helvetica"/>
              </a:rPr>
              <a:t>	</a:t>
            </a:r>
            <a:r>
              <a:rPr lang="en-US" sz="1000" dirty="0" smtClean="0">
                <a:solidFill>
                  <a:prstClr val="black"/>
                </a:solidFill>
                <a:latin typeface="Helvetica"/>
                <a:cs typeface="Helvetica"/>
              </a:rPr>
              <a:t>We have had a lot of practice over the past several weeks noticing our minds wandering and labeling what is going on in our minds as “thinking”. We have practiced gently returning the focus of attention to the breath or body. Now we want to turn our focus to thoughts, and begin to experience thoughts as just words or images in the mind that we may or may not choose to believe. We will discuss the role of thoughts and believing in thoughts in the relapse cycle</a:t>
            </a:r>
            <a:r>
              <a:rPr lang="en-US" sz="1000" dirty="0">
                <a:solidFill>
                  <a:prstClr val="black"/>
                </a:solidFill>
                <a:latin typeface="Helvetica"/>
                <a:cs typeface="Helvetica"/>
              </a:rPr>
              <a:t> </a:t>
            </a:r>
          </a:p>
        </p:txBody>
      </p:sp>
      <p:sp>
        <p:nvSpPr>
          <p:cNvPr id="53" name="Rectangle 52"/>
          <p:cNvSpPr/>
          <p:nvPr/>
        </p:nvSpPr>
        <p:spPr>
          <a:xfrm>
            <a:off x="4730346" y="5831199"/>
            <a:ext cx="1781333" cy="369332"/>
          </a:xfrm>
          <a:prstGeom prst="rect">
            <a:avLst/>
          </a:prstGeom>
        </p:spPr>
        <p:txBody>
          <a:bodyPr wrap="square">
            <a:spAutoFit/>
          </a:bodyPr>
          <a:lstStyle/>
          <a:p>
            <a:pPr algn="r"/>
            <a:r>
              <a:rPr lang="en-US" sz="900" dirty="0" smtClean="0">
                <a:solidFill>
                  <a:srgbClr val="C54B3B"/>
                </a:solidFill>
                <a:latin typeface="Helvetica"/>
                <a:cs typeface="Helvetica"/>
              </a:rPr>
              <a:t>Relapse Cycle</a:t>
            </a:r>
          </a:p>
          <a:p>
            <a:pPr algn="r"/>
            <a:r>
              <a:rPr lang="en-US" sz="900" dirty="0" smtClean="0">
                <a:solidFill>
                  <a:srgbClr val="C54B3B"/>
                </a:solidFill>
                <a:latin typeface="Helvetica"/>
                <a:cs typeface="Helvetica"/>
              </a:rPr>
              <a:t>Sitting Meditation: Thoughts</a:t>
            </a:r>
            <a:endParaRPr lang="en-US" sz="900" dirty="0">
              <a:solidFill>
                <a:srgbClr val="C54B3B"/>
              </a:solidFill>
              <a:latin typeface="Helvetica"/>
              <a:cs typeface="Helvetica"/>
            </a:endParaRPr>
          </a:p>
        </p:txBody>
      </p:sp>
      <p:sp>
        <p:nvSpPr>
          <p:cNvPr id="55" name="Alternate Process 54"/>
          <p:cNvSpPr/>
          <p:nvPr/>
        </p:nvSpPr>
        <p:spPr>
          <a:xfrm>
            <a:off x="375608" y="1402389"/>
            <a:ext cx="6136070" cy="1451197"/>
          </a:xfrm>
          <a:prstGeom prst="flowChartAlternateProcess">
            <a:avLst/>
          </a:prstGeom>
          <a:noFill/>
          <a:ln w="31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solidFill>
                  <a:prstClr val="white"/>
                </a:solidFill>
                <a:latin typeface="Rockwell"/>
              </a:rPr>
              <a:t>      </a:t>
            </a:r>
            <a:endParaRPr lang="en-US">
              <a:solidFill>
                <a:prstClr val="white"/>
              </a:solidFill>
              <a:latin typeface="Rockwell"/>
            </a:endParaRPr>
          </a:p>
        </p:txBody>
      </p:sp>
      <p:sp>
        <p:nvSpPr>
          <p:cNvPr id="59" name="Alternate Process 58"/>
          <p:cNvSpPr/>
          <p:nvPr/>
        </p:nvSpPr>
        <p:spPr>
          <a:xfrm>
            <a:off x="375608" y="2936372"/>
            <a:ext cx="6136070" cy="1764000"/>
          </a:xfrm>
          <a:prstGeom prst="flowChartAlternateProcess">
            <a:avLst/>
          </a:prstGeom>
          <a:noFill/>
          <a:ln w="31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solidFill>
                  <a:prstClr val="white"/>
                </a:solidFill>
                <a:latin typeface="Rockwell"/>
              </a:rPr>
              <a:t>      </a:t>
            </a:r>
            <a:endParaRPr lang="en-US">
              <a:solidFill>
                <a:prstClr val="white"/>
              </a:solidFill>
              <a:latin typeface="Rockwell"/>
            </a:endParaRPr>
          </a:p>
        </p:txBody>
      </p:sp>
      <p:sp>
        <p:nvSpPr>
          <p:cNvPr id="60" name="Rectangle 59"/>
          <p:cNvSpPr/>
          <p:nvPr/>
        </p:nvSpPr>
        <p:spPr>
          <a:xfrm>
            <a:off x="421240" y="2947346"/>
            <a:ext cx="4822612" cy="1815882"/>
          </a:xfrm>
          <a:prstGeom prst="rect">
            <a:avLst/>
          </a:prstGeom>
        </p:spPr>
        <p:txBody>
          <a:bodyPr wrap="square">
            <a:spAutoFit/>
          </a:bodyPr>
          <a:lstStyle/>
          <a:p>
            <a:pPr algn="just" fontAlgn="base"/>
            <a:r>
              <a:rPr lang="en-US" sz="1200" b="1" dirty="0" smtClean="0">
                <a:solidFill>
                  <a:srgbClr val="EC6C28"/>
                </a:solidFill>
                <a:latin typeface="Helvetica"/>
                <a:cs typeface="Helvetica"/>
              </a:rPr>
              <a:t>Session 5: Acceptance and Skillful Action  </a:t>
            </a:r>
            <a:r>
              <a:rPr lang="en-US" sz="1000" dirty="0">
                <a:solidFill>
                  <a:prstClr val="black"/>
                </a:solidFill>
                <a:latin typeface="Helvetica"/>
                <a:cs typeface="Helvetica"/>
              </a:rPr>
              <a:t>It is important to find the balance between accepting whatever arises while also encouraging healthy or positive action in our lives. For example, we might not have control over things that happen to us, emotions that arise, current job or family situations, or other people's behaviors and </a:t>
            </a:r>
            <a:r>
              <a:rPr lang="en-US" sz="1000" dirty="0" smtClean="0">
                <a:solidFill>
                  <a:prstClr val="black"/>
                </a:solidFill>
                <a:latin typeface="Helvetica"/>
                <a:cs typeface="Helvetica"/>
              </a:rPr>
              <a:t>reactions. When </a:t>
            </a:r>
            <a:r>
              <a:rPr lang="en-US" sz="1000" dirty="0">
                <a:solidFill>
                  <a:prstClr val="black"/>
                </a:solidFill>
                <a:latin typeface="Helvetica"/>
                <a:cs typeface="Helvetica"/>
              </a:rPr>
              <a:t>we fight against these things, however, we tend to feel frustrated, angry, or defeated, which can be triggers to </a:t>
            </a:r>
            <a:r>
              <a:rPr lang="en-US" sz="1000" dirty="0">
                <a:solidFill>
                  <a:prstClr val="black"/>
                </a:solidFill>
                <a:latin typeface="Helvetica"/>
                <a:cs typeface="Helvetica"/>
              </a:rPr>
              <a:t>destructive behavior. When we accept the present as it is, we are not being passive</a:t>
            </a:r>
            <a:r>
              <a:rPr lang="en-US" sz="1000" dirty="0">
                <a:solidFill>
                  <a:prstClr val="black"/>
                </a:solidFill>
                <a:latin typeface="Helvetica"/>
                <a:cs typeface="Helvetica"/>
              </a:rPr>
              <a:t>. We are allowing what </a:t>
            </a:r>
            <a:r>
              <a:rPr lang="en-US" sz="1000" i="1" dirty="0">
                <a:solidFill>
                  <a:prstClr val="black"/>
                </a:solidFill>
                <a:latin typeface="Helvetica"/>
                <a:cs typeface="Helvetica"/>
              </a:rPr>
              <a:t>already is </a:t>
            </a:r>
            <a:r>
              <a:rPr lang="en-US" sz="1000" dirty="0">
                <a:solidFill>
                  <a:prstClr val="black"/>
                </a:solidFill>
                <a:latin typeface="Helvetica"/>
                <a:cs typeface="Helvetica"/>
              </a:rPr>
              <a:t>without struggle or resistance. This is often a necessary first step toward change. The same is true of self-acceptance; it often requires a complete acceptance of ourselves just as we are before real change can occur.</a:t>
            </a:r>
            <a:endParaRPr lang="en-SG" sz="1000" dirty="0">
              <a:solidFill>
                <a:prstClr val="black"/>
              </a:solidFill>
              <a:latin typeface="Helvetica"/>
              <a:cs typeface="Helvetica"/>
            </a:endParaRPr>
          </a:p>
          <a:p>
            <a:pPr algn="just" fontAlgn="base"/>
            <a:endParaRPr lang="en-SG" sz="1000" dirty="0">
              <a:solidFill>
                <a:prstClr val="black"/>
              </a:solidFill>
              <a:latin typeface="Helvetica"/>
              <a:cs typeface="Helvetica"/>
            </a:endParaRPr>
          </a:p>
        </p:txBody>
      </p:sp>
      <p:sp>
        <p:nvSpPr>
          <p:cNvPr id="61" name="Alternate Process 60"/>
          <p:cNvSpPr/>
          <p:nvPr/>
        </p:nvSpPr>
        <p:spPr>
          <a:xfrm>
            <a:off x="375608" y="4790876"/>
            <a:ext cx="6136070" cy="1409656"/>
          </a:xfrm>
          <a:prstGeom prst="flowChartAlternateProcess">
            <a:avLst/>
          </a:prstGeom>
          <a:noFill/>
          <a:ln w="31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solidFill>
                  <a:prstClr val="white"/>
                </a:solidFill>
                <a:latin typeface="Rockwell"/>
              </a:rPr>
              <a:t>      </a:t>
            </a:r>
            <a:endParaRPr lang="en-US">
              <a:solidFill>
                <a:prstClr val="white"/>
              </a:solidFill>
              <a:latin typeface="Rockwell"/>
            </a:endParaRPr>
          </a:p>
        </p:txBody>
      </p:sp>
      <p:sp>
        <p:nvSpPr>
          <p:cNvPr id="62" name="Alternate Process 61"/>
          <p:cNvSpPr/>
          <p:nvPr/>
        </p:nvSpPr>
        <p:spPr>
          <a:xfrm>
            <a:off x="344595" y="6284979"/>
            <a:ext cx="6136070" cy="1427066"/>
          </a:xfrm>
          <a:prstGeom prst="flowChartAlternateProcess">
            <a:avLst/>
          </a:prstGeom>
          <a:noFill/>
          <a:ln w="31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solidFill>
                  <a:prstClr val="white"/>
                </a:solidFill>
                <a:latin typeface="Rockwell"/>
              </a:rPr>
              <a:t>      </a:t>
            </a:r>
            <a:endParaRPr lang="en-US">
              <a:solidFill>
                <a:prstClr val="white"/>
              </a:solidFill>
              <a:latin typeface="Rockwell"/>
            </a:endParaRPr>
          </a:p>
        </p:txBody>
      </p:sp>
      <p:sp>
        <p:nvSpPr>
          <p:cNvPr id="63" name="Alternate Process 62"/>
          <p:cNvSpPr/>
          <p:nvPr/>
        </p:nvSpPr>
        <p:spPr>
          <a:xfrm>
            <a:off x="338659" y="7792085"/>
            <a:ext cx="6136070" cy="1879827"/>
          </a:xfrm>
          <a:prstGeom prst="flowChartAlternateProcess">
            <a:avLst/>
          </a:prstGeom>
          <a:noFill/>
          <a:ln w="31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solidFill>
                  <a:prstClr val="white"/>
                </a:solidFill>
                <a:latin typeface="Rockwell"/>
              </a:rPr>
              <a:t>      </a:t>
            </a:r>
            <a:endParaRPr lang="en-US">
              <a:solidFill>
                <a:prstClr val="white"/>
              </a:solidFill>
              <a:latin typeface="Rockwell"/>
            </a:endParaRPr>
          </a:p>
        </p:txBody>
      </p:sp>
      <p:sp>
        <p:nvSpPr>
          <p:cNvPr id="64" name="Rectangle 63"/>
          <p:cNvSpPr/>
          <p:nvPr/>
        </p:nvSpPr>
        <p:spPr>
          <a:xfrm>
            <a:off x="3920287" y="2458280"/>
            <a:ext cx="2582811" cy="369332"/>
          </a:xfrm>
          <a:prstGeom prst="rect">
            <a:avLst/>
          </a:prstGeom>
        </p:spPr>
        <p:txBody>
          <a:bodyPr wrap="square">
            <a:spAutoFit/>
          </a:bodyPr>
          <a:lstStyle/>
          <a:p>
            <a:pPr algn="r"/>
            <a:r>
              <a:rPr lang="en-US" sz="900" dirty="0" smtClean="0">
                <a:solidFill>
                  <a:srgbClr val="91202B"/>
                </a:solidFill>
                <a:latin typeface="Helvetica"/>
                <a:cs typeface="Helvetica"/>
              </a:rPr>
              <a:t>SOBER Breathing in challenging situations</a:t>
            </a:r>
          </a:p>
          <a:p>
            <a:pPr algn="r"/>
            <a:r>
              <a:rPr lang="en-US" sz="900" dirty="0" smtClean="0">
                <a:solidFill>
                  <a:srgbClr val="91202B"/>
                </a:solidFill>
                <a:latin typeface="Helvetica"/>
                <a:cs typeface="Helvetica"/>
              </a:rPr>
              <a:t>Walking Meditation</a:t>
            </a:r>
          </a:p>
        </p:txBody>
      </p:sp>
      <p:pic>
        <p:nvPicPr>
          <p:cNvPr id="24" name="Picture 23" descr="shirt13.jpg"/>
          <p:cNvPicPr>
            <a:picLocks noChangeAspect="1"/>
          </p:cNvPicPr>
          <p:nvPr/>
        </p:nvPicPr>
        <p:blipFill>
          <a:blip r:embed="rId4" cstate="print">
            <a:extLst>
              <a:ext uri="{BEBA8EAE-BF5A-486C-A8C5-ECC9F3942E4B}">
                <a14:imgProps xmlns:a14="http://schemas.microsoft.com/office/drawing/2010/main">
                  <a14:imgLayer r:embed="rId5">
                    <a14:imgEffect>
                      <a14:sharpenSoften amount="25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5404608" y="1470280"/>
            <a:ext cx="1007282" cy="1008000"/>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pic>
        <p:nvPicPr>
          <p:cNvPr id="27" name="Picture 26" descr="shirt4.jpg"/>
          <p:cNvPicPr>
            <a:picLocks noChangeAspect="1"/>
          </p:cNvPicPr>
          <p:nvPr/>
        </p:nvPicPr>
        <p:blipFill>
          <a:blip r:embed="rId6" cstate="print">
            <a:extLst>
              <a:ext uri="{BEBA8EAE-BF5A-486C-A8C5-ECC9F3942E4B}">
                <a14:imgProps xmlns:a14="http://schemas.microsoft.com/office/drawing/2010/main">
                  <a14:imgLayer r:embed="rId7">
                    <a14:imgEffect>
                      <a14:sharpenSoften amount="25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5415438" y="4853199"/>
            <a:ext cx="1008000" cy="1008000"/>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pic>
        <p:nvPicPr>
          <p:cNvPr id="28" name="Picture 27" descr="shirt6.jpg"/>
          <p:cNvPicPr>
            <a:picLocks noChangeAspect="1"/>
          </p:cNvPicPr>
          <p:nvPr/>
        </p:nvPicPr>
        <p:blipFill>
          <a:blip r:embed="rId8" cstate="print">
            <a:extLst>
              <a:ext uri="{BEBA8EAE-BF5A-486C-A8C5-ECC9F3942E4B}">
                <a14:imgProps xmlns:a14="http://schemas.microsoft.com/office/drawing/2010/main">
                  <a14:imgLayer r:embed="rId9">
                    <a14:imgEffect>
                      <a14:sharpenSoften amount="25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5395436" y="6344712"/>
            <a:ext cx="1006452" cy="1008000"/>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pic>
        <p:nvPicPr>
          <p:cNvPr id="29" name="Picture 28" descr="shirt14.jp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405437" y="7882368"/>
            <a:ext cx="1008774" cy="1008000"/>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pic>
        <p:nvPicPr>
          <p:cNvPr id="31" name="Picture 30" descr="shirt12.jpg"/>
          <p:cNvPicPr>
            <a:picLocks noChangeAspect="1"/>
          </p:cNvPicPr>
          <p:nvPr/>
        </p:nvPicPr>
        <p:blipFill>
          <a:blip r:embed="rId11" cstate="print">
            <a:extLst>
              <a:ext uri="{BEBA8EAE-BF5A-486C-A8C5-ECC9F3942E4B}">
                <a14:imgProps xmlns:a14="http://schemas.microsoft.com/office/drawing/2010/main">
                  <a14:imgLayer r:embed="rId12">
                    <a14:imgEffect>
                      <a14:sharpenSoften amount="25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5403889" y="7882368"/>
            <a:ext cx="1008000" cy="1008000"/>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pic>
        <p:nvPicPr>
          <p:cNvPr id="32" name="Picture 31" descr="shirt9.jpg"/>
          <p:cNvPicPr>
            <a:picLocks noChangeAspect="1"/>
          </p:cNvPicPr>
          <p:nvPr/>
        </p:nvPicPr>
        <p:blipFill>
          <a:blip r:embed="rId13" cstate="print">
            <a:extLst>
              <a:ext uri="{BEBA8EAE-BF5A-486C-A8C5-ECC9F3942E4B}">
                <a14:imgProps xmlns:a14="http://schemas.microsoft.com/office/drawing/2010/main">
                  <a14:imgLayer r:embed="rId14">
                    <a14:imgEffect>
                      <a14:sharpenSoften amount="25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5415439" y="2994291"/>
            <a:ext cx="1008839" cy="1008000"/>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val="3281627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Brahm-Centre 2014-Templat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6935</TotalTime>
  <Words>608</Words>
  <Application>Microsoft Macintosh PowerPoint</Application>
  <PresentationFormat>A4 Paper (210x297 mm)</PresentationFormat>
  <Paragraphs>55</Paragraphs>
  <Slides>3</Slides>
  <Notes>3</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1_Brahm-Centre 2014-Template</vt:lpstr>
      <vt:lpstr>PowerPoint Presentation</vt:lpstr>
      <vt:lpstr>PowerPoint Presentation</vt:lpstr>
      <vt:lpstr>PowerPoint Presentation</vt:lpstr>
    </vt:vector>
  </TitlesOfParts>
  <Company>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Centre Report</dc:title>
  <dc:creator>William Fong</dc:creator>
  <cp:lastModifiedBy>Oliver Ackermann</cp:lastModifiedBy>
  <cp:revision>479</cp:revision>
  <cp:lastPrinted>2016-09-08T08:18:32Z</cp:lastPrinted>
  <dcterms:created xsi:type="dcterms:W3CDTF">2014-08-30T02:57:17Z</dcterms:created>
  <dcterms:modified xsi:type="dcterms:W3CDTF">2017-06-30T03:45:07Z</dcterms:modified>
</cp:coreProperties>
</file>