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3"/>
  </p:notesMasterIdLst>
  <p:handoutMasterIdLst>
    <p:handoutMasterId r:id="rId4"/>
  </p:handoutMasterIdLst>
  <p:sldIdLst>
    <p:sldId id="324" r:id="rId2"/>
  </p:sldIdLst>
  <p:sldSz cx="6858000" cy="9906000" type="A4"/>
  <p:notesSz cx="6858000" cy="9144000"/>
  <p:defaultTextStyle>
    <a:defPPr>
      <a:defRPr lang="en-US"/>
    </a:defPPr>
    <a:lvl1pPr marL="0" algn="l" defTabSz="366812" rtl="0" eaLnBrk="1" latinLnBrk="0" hangingPunct="1">
      <a:defRPr sz="1400" kern="1200">
        <a:solidFill>
          <a:schemeClr val="tx1"/>
        </a:solidFill>
        <a:latin typeface="+mn-lt"/>
        <a:ea typeface="+mn-ea"/>
        <a:cs typeface="+mn-cs"/>
      </a:defRPr>
    </a:lvl1pPr>
    <a:lvl2pPr marL="366812" algn="l" defTabSz="366812" rtl="0" eaLnBrk="1" latinLnBrk="0" hangingPunct="1">
      <a:defRPr sz="1400" kern="1200">
        <a:solidFill>
          <a:schemeClr val="tx1"/>
        </a:solidFill>
        <a:latin typeface="+mn-lt"/>
        <a:ea typeface="+mn-ea"/>
        <a:cs typeface="+mn-cs"/>
      </a:defRPr>
    </a:lvl2pPr>
    <a:lvl3pPr marL="733623" algn="l" defTabSz="366812" rtl="0" eaLnBrk="1" latinLnBrk="0" hangingPunct="1">
      <a:defRPr sz="1400" kern="1200">
        <a:solidFill>
          <a:schemeClr val="tx1"/>
        </a:solidFill>
        <a:latin typeface="+mn-lt"/>
        <a:ea typeface="+mn-ea"/>
        <a:cs typeface="+mn-cs"/>
      </a:defRPr>
    </a:lvl3pPr>
    <a:lvl4pPr marL="1100435" algn="l" defTabSz="366812" rtl="0" eaLnBrk="1" latinLnBrk="0" hangingPunct="1">
      <a:defRPr sz="1400" kern="1200">
        <a:solidFill>
          <a:schemeClr val="tx1"/>
        </a:solidFill>
        <a:latin typeface="+mn-lt"/>
        <a:ea typeface="+mn-ea"/>
        <a:cs typeface="+mn-cs"/>
      </a:defRPr>
    </a:lvl4pPr>
    <a:lvl5pPr marL="1467246" algn="l" defTabSz="366812" rtl="0" eaLnBrk="1" latinLnBrk="0" hangingPunct="1">
      <a:defRPr sz="1400" kern="1200">
        <a:solidFill>
          <a:schemeClr val="tx1"/>
        </a:solidFill>
        <a:latin typeface="+mn-lt"/>
        <a:ea typeface="+mn-ea"/>
        <a:cs typeface="+mn-cs"/>
      </a:defRPr>
    </a:lvl5pPr>
    <a:lvl6pPr marL="1834058" algn="l" defTabSz="366812" rtl="0" eaLnBrk="1" latinLnBrk="0" hangingPunct="1">
      <a:defRPr sz="1400" kern="1200">
        <a:solidFill>
          <a:schemeClr val="tx1"/>
        </a:solidFill>
        <a:latin typeface="+mn-lt"/>
        <a:ea typeface="+mn-ea"/>
        <a:cs typeface="+mn-cs"/>
      </a:defRPr>
    </a:lvl6pPr>
    <a:lvl7pPr marL="2200869" algn="l" defTabSz="366812" rtl="0" eaLnBrk="1" latinLnBrk="0" hangingPunct="1">
      <a:defRPr sz="1400" kern="1200">
        <a:solidFill>
          <a:schemeClr val="tx1"/>
        </a:solidFill>
        <a:latin typeface="+mn-lt"/>
        <a:ea typeface="+mn-ea"/>
        <a:cs typeface="+mn-cs"/>
      </a:defRPr>
    </a:lvl7pPr>
    <a:lvl8pPr marL="2567681" algn="l" defTabSz="366812" rtl="0" eaLnBrk="1" latinLnBrk="0" hangingPunct="1">
      <a:defRPr sz="1400" kern="1200">
        <a:solidFill>
          <a:schemeClr val="tx1"/>
        </a:solidFill>
        <a:latin typeface="+mn-lt"/>
        <a:ea typeface="+mn-ea"/>
        <a:cs typeface="+mn-cs"/>
      </a:defRPr>
    </a:lvl8pPr>
    <a:lvl9pPr marL="2934492" algn="l" defTabSz="36681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iver Ackerman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967120"/>
    <a:srgbClr val="998132"/>
    <a:srgbClr val="967222"/>
    <a:srgbClr val="82702B"/>
    <a:srgbClr val="5470B0"/>
    <a:srgbClr val="1A3290"/>
    <a:srgbClr val="102276"/>
    <a:srgbClr val="5474BA"/>
    <a:srgbClr val="BE4733"/>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33" autoAdjust="0"/>
    <p:restoredTop sz="90108" autoAdjust="0"/>
  </p:normalViewPr>
  <p:slideViewPr>
    <p:cSldViewPr snapToGrid="0" snapToObjects="1">
      <p:cViewPr varScale="1">
        <p:scale>
          <a:sx n="91" d="100"/>
          <a:sy n="91" d="100"/>
        </p:scale>
        <p:origin x="3248" y="184"/>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64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BAF866-A953-924E-B702-DE37C0AF2F2E}" type="datetime1">
              <a:rPr lang="en-SG" smtClean="0"/>
              <a:t>9/3/23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F601E5-816A-5A48-AC6E-558F19FCA2F7}" type="slidenum">
              <a:rPr lang="en-US" smtClean="0"/>
              <a:t>‹#›</a:t>
            </a:fld>
            <a:endParaRPr lang="en-US"/>
          </a:p>
        </p:txBody>
      </p:sp>
    </p:spTree>
    <p:extLst>
      <p:ext uri="{BB962C8B-B14F-4D97-AF65-F5344CB8AC3E}">
        <p14:creationId xmlns:p14="http://schemas.microsoft.com/office/powerpoint/2010/main" val="275628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0B6F0-B0B4-AF43-8E32-F3220C86ADBB}" type="datetime1">
              <a:rPr lang="en-SG" smtClean="0"/>
              <a:t>9/3/23</a:t>
            </a:fld>
            <a:endParaRPr lang="en-US"/>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FBF86-CD15-754D-BEDF-3B41D1951E10}" type="slidenum">
              <a:rPr lang="en-US" smtClean="0"/>
              <a:t>‹#›</a:t>
            </a:fld>
            <a:endParaRPr lang="en-US"/>
          </a:p>
        </p:txBody>
      </p:sp>
    </p:spTree>
    <p:extLst>
      <p:ext uri="{BB962C8B-B14F-4D97-AF65-F5344CB8AC3E}">
        <p14:creationId xmlns:p14="http://schemas.microsoft.com/office/powerpoint/2010/main" val="3743434464"/>
      </p:ext>
    </p:extLst>
  </p:cSld>
  <p:clrMap bg1="lt1" tx1="dk1" bg2="lt2" tx2="dk2" accent1="accent1" accent2="accent2" accent3="accent3" accent4="accent4" accent5="accent5" accent6="accent6" hlink="hlink" folHlink="folHlink"/>
  <p:hf hdr="0" ftr="0" dt="0"/>
  <p:notesStyle>
    <a:lvl1pPr marL="0" algn="l" defTabSz="366812" rtl="0" eaLnBrk="1" latinLnBrk="0" hangingPunct="1">
      <a:defRPr sz="1000" kern="1200">
        <a:solidFill>
          <a:schemeClr val="tx1"/>
        </a:solidFill>
        <a:latin typeface="+mn-lt"/>
        <a:ea typeface="+mn-ea"/>
        <a:cs typeface="+mn-cs"/>
      </a:defRPr>
    </a:lvl1pPr>
    <a:lvl2pPr marL="366812" algn="l" defTabSz="366812" rtl="0" eaLnBrk="1" latinLnBrk="0" hangingPunct="1">
      <a:defRPr sz="1000" kern="1200">
        <a:solidFill>
          <a:schemeClr val="tx1"/>
        </a:solidFill>
        <a:latin typeface="+mn-lt"/>
        <a:ea typeface="+mn-ea"/>
        <a:cs typeface="+mn-cs"/>
      </a:defRPr>
    </a:lvl2pPr>
    <a:lvl3pPr marL="733623" algn="l" defTabSz="366812" rtl="0" eaLnBrk="1" latinLnBrk="0" hangingPunct="1">
      <a:defRPr sz="1000" kern="1200">
        <a:solidFill>
          <a:schemeClr val="tx1"/>
        </a:solidFill>
        <a:latin typeface="+mn-lt"/>
        <a:ea typeface="+mn-ea"/>
        <a:cs typeface="+mn-cs"/>
      </a:defRPr>
    </a:lvl3pPr>
    <a:lvl4pPr marL="1100435" algn="l" defTabSz="366812" rtl="0" eaLnBrk="1" latinLnBrk="0" hangingPunct="1">
      <a:defRPr sz="1000" kern="1200">
        <a:solidFill>
          <a:schemeClr val="tx1"/>
        </a:solidFill>
        <a:latin typeface="+mn-lt"/>
        <a:ea typeface="+mn-ea"/>
        <a:cs typeface="+mn-cs"/>
      </a:defRPr>
    </a:lvl4pPr>
    <a:lvl5pPr marL="1467246" algn="l" defTabSz="366812" rtl="0" eaLnBrk="1" latinLnBrk="0" hangingPunct="1">
      <a:defRPr sz="1000" kern="1200">
        <a:solidFill>
          <a:schemeClr val="tx1"/>
        </a:solidFill>
        <a:latin typeface="+mn-lt"/>
        <a:ea typeface="+mn-ea"/>
        <a:cs typeface="+mn-cs"/>
      </a:defRPr>
    </a:lvl5pPr>
    <a:lvl6pPr marL="1834058" algn="l" defTabSz="366812" rtl="0" eaLnBrk="1" latinLnBrk="0" hangingPunct="1">
      <a:defRPr sz="1000" kern="1200">
        <a:solidFill>
          <a:schemeClr val="tx1"/>
        </a:solidFill>
        <a:latin typeface="+mn-lt"/>
        <a:ea typeface="+mn-ea"/>
        <a:cs typeface="+mn-cs"/>
      </a:defRPr>
    </a:lvl6pPr>
    <a:lvl7pPr marL="2200869" algn="l" defTabSz="366812" rtl="0" eaLnBrk="1" latinLnBrk="0" hangingPunct="1">
      <a:defRPr sz="1000" kern="1200">
        <a:solidFill>
          <a:schemeClr val="tx1"/>
        </a:solidFill>
        <a:latin typeface="+mn-lt"/>
        <a:ea typeface="+mn-ea"/>
        <a:cs typeface="+mn-cs"/>
      </a:defRPr>
    </a:lvl7pPr>
    <a:lvl8pPr marL="2567681" algn="l" defTabSz="366812" rtl="0" eaLnBrk="1" latinLnBrk="0" hangingPunct="1">
      <a:defRPr sz="1000" kern="1200">
        <a:solidFill>
          <a:schemeClr val="tx1"/>
        </a:solidFill>
        <a:latin typeface="+mn-lt"/>
        <a:ea typeface="+mn-ea"/>
        <a:cs typeface="+mn-cs"/>
      </a:defRPr>
    </a:lvl8pPr>
    <a:lvl9pPr marL="2934492" algn="l" defTabSz="36681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pPr marL="0" indent="0">
              <a:buFontTx/>
              <a:buNone/>
            </a:pPr>
            <a:endParaRPr lang="en-US" sz="900" b="1" dirty="0"/>
          </a:p>
        </p:txBody>
      </p:sp>
      <p:sp>
        <p:nvSpPr>
          <p:cNvPr id="5" name="Slide Number Placeholder 4"/>
          <p:cNvSpPr>
            <a:spLocks noGrp="1"/>
          </p:cNvSpPr>
          <p:nvPr>
            <p:ph type="sldNum" sz="quarter" idx="10"/>
          </p:nvPr>
        </p:nvSpPr>
        <p:spPr/>
        <p:txBody>
          <a:bodyPr/>
          <a:lstStyle/>
          <a:p>
            <a:fld id="{AFAFBF86-CD15-754D-BEDF-3B41D1951E10}"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925963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450" y="6680076"/>
            <a:ext cx="3028950" cy="1348317"/>
          </a:xfrm>
          <a:prstGeom prst="rect">
            <a:avLst/>
          </a:prstGeom>
        </p:spPr>
        <p:txBody>
          <a:bodyPr>
            <a:normAutofit/>
          </a:bodyPr>
          <a:lstStyle>
            <a:lvl1pPr>
              <a:defRPr sz="2200"/>
            </a:lvl1pPr>
          </a:lstStyle>
          <a:p>
            <a:r>
              <a:rPr lang="en-US"/>
              <a:t>Click to edit Master title style</a:t>
            </a:r>
            <a:endParaRPr/>
          </a:p>
        </p:txBody>
      </p:sp>
      <p:sp>
        <p:nvSpPr>
          <p:cNvPr id="3" name="Subtitle 2"/>
          <p:cNvSpPr>
            <a:spLocks noGrp="1"/>
          </p:cNvSpPr>
          <p:nvPr>
            <p:ph type="subTitle" idx="1"/>
          </p:nvPr>
        </p:nvSpPr>
        <p:spPr>
          <a:xfrm>
            <a:off x="3600450" y="8034872"/>
            <a:ext cx="3028950" cy="1081243"/>
          </a:xfrm>
          <a:prstGeom prst="rect">
            <a:avLst/>
          </a:prstGeom>
        </p:spPr>
        <p:txBody>
          <a:bodyPr>
            <a:normAutofit/>
          </a:bodyPr>
          <a:lstStyle>
            <a:lvl1pPr marL="0" indent="0" algn="l">
              <a:spcBef>
                <a:spcPts val="241"/>
              </a:spcBef>
              <a:buNone/>
              <a:defRPr sz="1100">
                <a:solidFill>
                  <a:schemeClr val="tx1">
                    <a:tint val="75000"/>
                  </a:schemeClr>
                </a:solidFill>
              </a:defRPr>
            </a:lvl1pPr>
            <a:lvl2pPr marL="366812" indent="0" algn="ctr">
              <a:buNone/>
              <a:defRPr>
                <a:solidFill>
                  <a:schemeClr val="tx1">
                    <a:tint val="75000"/>
                  </a:schemeClr>
                </a:solidFill>
              </a:defRPr>
            </a:lvl2pPr>
            <a:lvl3pPr marL="733623" indent="0" algn="ctr">
              <a:buNone/>
              <a:defRPr>
                <a:solidFill>
                  <a:schemeClr val="tx1">
                    <a:tint val="75000"/>
                  </a:schemeClr>
                </a:solidFill>
              </a:defRPr>
            </a:lvl3pPr>
            <a:lvl4pPr marL="1100435" indent="0" algn="ctr">
              <a:buNone/>
              <a:defRPr>
                <a:solidFill>
                  <a:schemeClr val="tx1">
                    <a:tint val="75000"/>
                  </a:schemeClr>
                </a:solidFill>
              </a:defRPr>
            </a:lvl4pPr>
            <a:lvl5pPr marL="1467246" indent="0" algn="ctr">
              <a:buNone/>
              <a:defRPr>
                <a:solidFill>
                  <a:schemeClr val="tx1">
                    <a:tint val="75000"/>
                  </a:schemeClr>
                </a:solidFill>
              </a:defRPr>
            </a:lvl5pPr>
            <a:lvl6pPr marL="1834058" indent="0" algn="ctr">
              <a:buNone/>
              <a:defRPr>
                <a:solidFill>
                  <a:schemeClr val="tx1">
                    <a:tint val="75000"/>
                  </a:schemeClr>
                </a:solidFill>
              </a:defRPr>
            </a:lvl6pPr>
            <a:lvl7pPr marL="2200869" indent="0" algn="ctr">
              <a:buNone/>
              <a:defRPr>
                <a:solidFill>
                  <a:schemeClr val="tx1">
                    <a:tint val="75000"/>
                  </a:schemeClr>
                </a:solidFill>
              </a:defRPr>
            </a:lvl7pPr>
            <a:lvl8pPr marL="2567681" indent="0" algn="ctr">
              <a:buNone/>
              <a:defRPr>
                <a:solidFill>
                  <a:schemeClr val="tx1">
                    <a:tint val="75000"/>
                  </a:schemeClr>
                </a:solidFill>
              </a:defRPr>
            </a:lvl8pPr>
            <a:lvl9pPr marL="2934492"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3600450" y="9281486"/>
            <a:ext cx="924486" cy="527403"/>
          </a:xfrm>
        </p:spPr>
        <p:txBody>
          <a:bodyPr/>
          <a:lstStyle>
            <a:lvl1pPr algn="l">
              <a:defRPr/>
            </a:lvl1pPr>
          </a:lstStyle>
          <a:p>
            <a:fld id="{C5EE3A9C-6143-7B43-956F-2CC7D5EAE584}"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a:xfrm>
            <a:off x="4733367" y="9281486"/>
            <a:ext cx="1963270" cy="527403"/>
          </a:xfrm>
        </p:spPr>
        <p:txBody>
          <a:bodyPr/>
          <a:lstStyle>
            <a:lvl1pPr algn="r">
              <a:defRPr/>
            </a:lvl1pPr>
          </a:lstStyle>
          <a:p>
            <a:endParaRPr lang="en-US">
              <a:solidFill>
                <a:prstClr val="black">
                  <a:lumMod val="65000"/>
                  <a:lumOff val="35000"/>
                </a:prstClr>
              </a:solidFill>
              <a:latin typeface="Rockwell"/>
            </a:endParaRPr>
          </a:p>
        </p:txBody>
      </p:sp>
      <p:sp>
        <p:nvSpPr>
          <p:cNvPr id="7" name="Rectangle 6"/>
          <p:cNvSpPr/>
          <p:nvPr/>
        </p:nvSpPr>
        <p:spPr>
          <a:xfrm>
            <a:off x="211936" y="330200"/>
            <a:ext cx="3176587" cy="60492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8" name="Rectangle 7"/>
          <p:cNvSpPr/>
          <p:nvPr/>
        </p:nvSpPr>
        <p:spPr>
          <a:xfrm>
            <a:off x="5101829" y="330200"/>
            <a:ext cx="1543050" cy="2945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0" name="Rectangle 9"/>
          <p:cNvSpPr/>
          <p:nvPr/>
        </p:nvSpPr>
        <p:spPr>
          <a:xfrm>
            <a:off x="3468291" y="3434080"/>
            <a:ext cx="1543050" cy="29453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defTabSz="733623"/>
            <a:endParaRPr>
              <a:solidFill>
                <a:prstClr val="white"/>
              </a:solidFill>
              <a:latin typeface="Rockwell"/>
            </a:endParaRPr>
          </a:p>
        </p:txBody>
      </p:sp>
      <p:sp>
        <p:nvSpPr>
          <p:cNvPr id="11" name="Rectangle 10"/>
          <p:cNvSpPr/>
          <p:nvPr/>
        </p:nvSpPr>
        <p:spPr>
          <a:xfrm>
            <a:off x="3468291" y="330200"/>
            <a:ext cx="1543050" cy="29453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2" name="Rectangle 11"/>
          <p:cNvSpPr/>
          <p:nvPr/>
        </p:nvSpPr>
        <p:spPr>
          <a:xfrm>
            <a:off x="5101829" y="3434080"/>
            <a:ext cx="1543050" cy="2945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pic>
        <p:nvPicPr>
          <p:cNvPr id="6" name="Picture 5" descr="Brahm logo 16 Jun 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1931" y="6873158"/>
            <a:ext cx="3188373" cy="2696940"/>
          </a:xfrm>
          <a:prstGeom prst="rect">
            <a:avLst/>
          </a:prstGeom>
        </p:spPr>
      </p:pic>
    </p:spTree>
    <p:extLst>
      <p:ext uri="{BB962C8B-B14F-4D97-AF65-F5344CB8AC3E}">
        <p14:creationId xmlns:p14="http://schemas.microsoft.com/office/powerpoint/2010/main" val="288356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0" name="TextBox 9"/>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49"/>
            <a:ext cx="4722580" cy="1612155"/>
          </a:xfrm>
          <a:prstGeom prst="rect">
            <a:avLst/>
          </a:prstGeom>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151D3EC7-0D65-C541-BE36-56338C30161B}"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2" name="Content Placeholder 2"/>
          <p:cNvSpPr>
            <a:spLocks noGrp="1"/>
          </p:cNvSpPr>
          <p:nvPr>
            <p:ph sz="half" idx="17"/>
          </p:nvPr>
        </p:nvSpPr>
        <p:spPr>
          <a:xfrm>
            <a:off x="377192" y="2868613"/>
            <a:ext cx="2743059"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377192" y="6016061"/>
            <a:ext cx="2743059"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3307556" y="2868613"/>
            <a:ext cx="2743200"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3307556" y="6022848"/>
            <a:ext cx="2743200"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66113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Box 7"/>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49"/>
            <a:ext cx="4722580" cy="1612155"/>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E0F7985-0C36-2F43-98B8-430660479323}"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2583970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1D70C-38DB-8846-8B6B-1AB03338CEA8}"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393234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1936" y="330202"/>
            <a:ext cx="2588419" cy="9165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2" name="Title 1"/>
          <p:cNvSpPr>
            <a:spLocks noGrp="1"/>
          </p:cNvSpPr>
          <p:nvPr>
            <p:ph type="title"/>
          </p:nvPr>
        </p:nvSpPr>
        <p:spPr>
          <a:xfrm>
            <a:off x="285416" y="3714750"/>
            <a:ext cx="2441448" cy="1678517"/>
          </a:xfrm>
          <a:prstGeom prst="rect">
            <a:avLst/>
          </a:prstGeom>
        </p:spPr>
        <p:txBody>
          <a:bodyPr anchor="b">
            <a:normAutofit/>
          </a:bodyPr>
          <a:lstStyle>
            <a:lvl1pPr algn="l">
              <a:defRPr sz="21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3126581" y="1782891"/>
            <a:ext cx="3448050" cy="7066016"/>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285820" y="5393273"/>
            <a:ext cx="2441448" cy="3455635"/>
          </a:xfrm>
          <a:prstGeom prst="rect">
            <a:avLst/>
          </a:prstGeom>
        </p:spPr>
        <p:txBody>
          <a:bodyPr/>
          <a:lstStyle>
            <a:lvl1pPr marL="0" indent="0">
              <a:spcBef>
                <a:spcPts val="481"/>
              </a:spcBef>
              <a:buNone/>
              <a:defRPr sz="1100">
                <a:solidFill>
                  <a:schemeClr val="bg1"/>
                </a:solidFill>
              </a:defRPr>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a:t>Click to edit Master text styles</a:t>
            </a:r>
          </a:p>
        </p:txBody>
      </p:sp>
      <p:sp>
        <p:nvSpPr>
          <p:cNvPr id="5" name="Date Placeholder 4"/>
          <p:cNvSpPr>
            <a:spLocks noGrp="1"/>
          </p:cNvSpPr>
          <p:nvPr>
            <p:ph type="dt" sz="half" idx="10"/>
          </p:nvPr>
        </p:nvSpPr>
        <p:spPr>
          <a:xfrm>
            <a:off x="5543549" y="9278518"/>
            <a:ext cx="1153086" cy="527403"/>
          </a:xfrm>
        </p:spPr>
        <p:txBody>
          <a:bodyPr/>
          <a:lstStyle/>
          <a:p>
            <a:fld id="{10329EF1-1AB5-F540-A216-4D18EBDA6228}"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2894481" y="9278518"/>
            <a:ext cx="2487706" cy="527403"/>
          </a:xfrm>
        </p:spPr>
        <p:txBody>
          <a:bodyPr/>
          <a:lstStyle/>
          <a:p>
            <a:endParaRPr lang="en-US">
              <a:solidFill>
                <a:prstClr val="black">
                  <a:lumMod val="65000"/>
                  <a:lumOff val="35000"/>
                </a:prstClr>
              </a:solidFill>
              <a:latin typeface="Rockwell"/>
            </a:endParaRPr>
          </a:p>
        </p:txBody>
      </p:sp>
      <p:sp>
        <p:nvSpPr>
          <p:cNvPr id="9" name="TextBox 8"/>
          <p:cNvSpPr txBox="1"/>
          <p:nvPr/>
        </p:nvSpPr>
        <p:spPr>
          <a:xfrm>
            <a:off x="318671" y="252510"/>
            <a:ext cx="309981" cy="661720"/>
          </a:xfrm>
          <a:prstGeom prst="rect">
            <a:avLst/>
          </a:prstGeom>
          <a:noFill/>
        </p:spPr>
        <p:txBody>
          <a:bodyPr wrap="square" lIns="0" tIns="0" rIns="0" bIns="0" rtlCol="0">
            <a:spAutoFit/>
          </a:bodyPr>
          <a:lstStyle/>
          <a:p>
            <a:r>
              <a:rPr sz="4300" b="1">
                <a:solidFill>
                  <a:srgbClr val="663366">
                    <a:lumMod val="60000"/>
                    <a:lumOff val="40000"/>
                  </a:srgbClr>
                </a:solidFill>
                <a:latin typeface="Rockwell"/>
              </a:rPr>
              <a:t>+</a:t>
            </a:r>
          </a:p>
        </p:txBody>
      </p:sp>
    </p:spTree>
    <p:extLst>
      <p:ext uri="{BB962C8B-B14F-4D97-AF65-F5344CB8AC3E}">
        <p14:creationId xmlns:p14="http://schemas.microsoft.com/office/powerpoint/2010/main" val="228797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27053" y="4512735"/>
            <a:ext cx="2923704" cy="1258888"/>
          </a:xfrm>
          <a:prstGeom prst="rect">
            <a:avLst/>
          </a:prstGeom>
        </p:spPr>
        <p:txBody>
          <a:bodyPr anchor="b">
            <a:normAutofit/>
          </a:bodyPr>
          <a:lstStyle>
            <a:lvl1pPr algn="l">
              <a:defRPr sz="2100" b="0"/>
            </a:lvl1pPr>
          </a:lstStyle>
          <a:p>
            <a:r>
              <a:rPr lang="en-US"/>
              <a:t>Click to edit Master title style</a:t>
            </a:r>
            <a:endParaRPr/>
          </a:p>
        </p:txBody>
      </p:sp>
      <p:sp>
        <p:nvSpPr>
          <p:cNvPr id="3" name="Picture Placeholder 2"/>
          <p:cNvSpPr>
            <a:spLocks noGrp="1"/>
          </p:cNvSpPr>
          <p:nvPr>
            <p:ph type="pic" idx="1"/>
          </p:nvPr>
        </p:nvSpPr>
        <p:spPr>
          <a:xfrm>
            <a:off x="208434" y="330202"/>
            <a:ext cx="2595493" cy="9165345"/>
          </a:xfrm>
          <a:prstGeom prst="rect">
            <a:avLst/>
          </a:prstGeom>
        </p:spPr>
        <p:txBody>
          <a:bodyPr/>
          <a:lstStyle>
            <a:lvl1pPr marL="0" indent="0">
              <a:buNone/>
              <a:defRPr sz="2600"/>
            </a:lvl1pPr>
            <a:lvl2pPr marL="366812" indent="0">
              <a:buNone/>
              <a:defRPr sz="2200"/>
            </a:lvl2pPr>
            <a:lvl3pPr marL="733623" indent="0">
              <a:buNone/>
              <a:defRPr sz="1900"/>
            </a:lvl3pPr>
            <a:lvl4pPr marL="1100435" indent="0">
              <a:buNone/>
              <a:defRPr sz="1600"/>
            </a:lvl4pPr>
            <a:lvl5pPr marL="1467246" indent="0">
              <a:buNone/>
              <a:defRPr sz="1600"/>
            </a:lvl5pPr>
            <a:lvl6pPr marL="1834058" indent="0">
              <a:buNone/>
              <a:defRPr sz="1600"/>
            </a:lvl6pPr>
            <a:lvl7pPr marL="2200869" indent="0">
              <a:buNone/>
              <a:defRPr sz="1600"/>
            </a:lvl7pPr>
            <a:lvl8pPr marL="2567681" indent="0">
              <a:buNone/>
              <a:defRPr sz="1600"/>
            </a:lvl8pPr>
            <a:lvl9pPr marL="2934492" indent="0">
              <a:buNone/>
              <a:defRPr sz="1600"/>
            </a:lvl9pPr>
          </a:lstStyle>
          <a:p>
            <a:r>
              <a:rPr lang="en-US"/>
              <a:t>Drag picture to placeholder or click icon to add</a:t>
            </a:r>
            <a:endParaRPr/>
          </a:p>
        </p:txBody>
      </p:sp>
      <p:sp>
        <p:nvSpPr>
          <p:cNvPr id="4" name="Text Placeholder 3"/>
          <p:cNvSpPr>
            <a:spLocks noGrp="1"/>
          </p:cNvSpPr>
          <p:nvPr>
            <p:ph type="body" sz="half" idx="2"/>
          </p:nvPr>
        </p:nvSpPr>
        <p:spPr>
          <a:xfrm>
            <a:off x="3127053" y="5771623"/>
            <a:ext cx="2923704" cy="3102505"/>
          </a:xfrm>
          <a:prstGeom prst="rect">
            <a:avLst/>
          </a:prstGeom>
        </p:spPr>
        <p:txBody>
          <a:bodyPr/>
          <a:lstStyle>
            <a:lvl1pPr marL="0" indent="0">
              <a:spcBef>
                <a:spcPts val="481"/>
              </a:spcBef>
              <a:buNone/>
              <a:defRPr sz="1100"/>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a:t>Click to edit Master text styles</a:t>
            </a:r>
          </a:p>
        </p:txBody>
      </p:sp>
      <p:sp>
        <p:nvSpPr>
          <p:cNvPr id="5" name="Date Placeholder 4"/>
          <p:cNvSpPr>
            <a:spLocks noGrp="1"/>
          </p:cNvSpPr>
          <p:nvPr>
            <p:ph type="dt" sz="half" idx="10"/>
          </p:nvPr>
        </p:nvSpPr>
        <p:spPr>
          <a:xfrm>
            <a:off x="5543549" y="9278518"/>
            <a:ext cx="1153086" cy="527403"/>
          </a:xfrm>
        </p:spPr>
        <p:txBody>
          <a:bodyPr/>
          <a:lstStyle/>
          <a:p>
            <a:fld id="{67E072F8-08B3-7340-A1BA-CF539E2EBA92}"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3143254" y="9278518"/>
            <a:ext cx="2253853" cy="527403"/>
          </a:xfrm>
        </p:spPr>
        <p:txBody>
          <a:bodyPr/>
          <a:lstStyle/>
          <a:p>
            <a:endParaRPr lang="en-US">
              <a:solidFill>
                <a:prstClr val="black">
                  <a:lumMod val="65000"/>
                  <a:lumOff val="35000"/>
                </a:prstClr>
              </a:solidFill>
              <a:latin typeface="Rockwell"/>
            </a:endParaRPr>
          </a:p>
        </p:txBody>
      </p:sp>
      <p:sp>
        <p:nvSpPr>
          <p:cNvPr id="10" name="TextBox 9"/>
          <p:cNvSpPr txBox="1"/>
          <p:nvPr/>
        </p:nvSpPr>
        <p:spPr>
          <a:xfrm>
            <a:off x="2992583" y="4868832"/>
            <a:ext cx="165426" cy="292388"/>
          </a:xfrm>
          <a:prstGeom prst="rect">
            <a:avLst/>
          </a:prstGeom>
          <a:noFill/>
        </p:spPr>
        <p:txBody>
          <a:bodyPr wrap="square" lIns="0" tIns="0" rIns="0" bIns="0" rtlCol="0">
            <a:spAutoFit/>
          </a:bodyPr>
          <a:lstStyle/>
          <a:p>
            <a:r>
              <a:rPr sz="1900" b="1">
                <a:solidFill>
                  <a:srgbClr val="663366">
                    <a:lumMod val="60000"/>
                    <a:lumOff val="40000"/>
                  </a:srgbClr>
                </a:solidFill>
                <a:latin typeface="Rockwell"/>
              </a:rPr>
              <a:t>+ </a:t>
            </a:r>
          </a:p>
        </p:txBody>
      </p:sp>
    </p:spTree>
    <p:extLst>
      <p:ext uri="{BB962C8B-B14F-4D97-AF65-F5344CB8AC3E}">
        <p14:creationId xmlns:p14="http://schemas.microsoft.com/office/powerpoint/2010/main" val="1787734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379881" y="6390341"/>
            <a:ext cx="4643368" cy="1204259"/>
          </a:xfrm>
          <a:prstGeom prst="rect">
            <a:avLst/>
          </a:prstGeom>
        </p:spPr>
        <p:txBody>
          <a:bodyPr anchor="b">
            <a:normAutofit/>
          </a:bodyPr>
          <a:lstStyle>
            <a:lvl1pPr algn="l">
              <a:defRPr sz="2100" b="0"/>
            </a:lvl1pPr>
          </a:lstStyle>
          <a:p>
            <a:r>
              <a:rPr lang="en-US"/>
              <a:t>Click to edit Master title style</a:t>
            </a:r>
            <a:endParaRPr/>
          </a:p>
        </p:txBody>
      </p:sp>
      <p:sp>
        <p:nvSpPr>
          <p:cNvPr id="3" name="Picture Placeholder 2"/>
          <p:cNvSpPr>
            <a:spLocks noGrp="1"/>
          </p:cNvSpPr>
          <p:nvPr>
            <p:ph type="pic" idx="1"/>
          </p:nvPr>
        </p:nvSpPr>
        <p:spPr>
          <a:xfrm>
            <a:off x="208430" y="330200"/>
            <a:ext cx="4783791" cy="6049264"/>
          </a:xfrm>
          <a:prstGeom prst="rect">
            <a:avLst/>
          </a:prstGeom>
        </p:spPr>
        <p:txBody>
          <a:bodyPr/>
          <a:lstStyle>
            <a:lvl1pPr marL="0" indent="0">
              <a:buNone/>
              <a:defRPr sz="2600"/>
            </a:lvl1pPr>
            <a:lvl2pPr marL="366812" indent="0">
              <a:buNone/>
              <a:defRPr sz="2200"/>
            </a:lvl2pPr>
            <a:lvl3pPr marL="733623" indent="0">
              <a:buNone/>
              <a:defRPr sz="1900"/>
            </a:lvl3pPr>
            <a:lvl4pPr marL="1100435" indent="0">
              <a:buNone/>
              <a:defRPr sz="1600"/>
            </a:lvl4pPr>
            <a:lvl5pPr marL="1467246" indent="0">
              <a:buNone/>
              <a:defRPr sz="1600"/>
            </a:lvl5pPr>
            <a:lvl6pPr marL="1834058" indent="0">
              <a:buNone/>
              <a:defRPr sz="1600"/>
            </a:lvl6pPr>
            <a:lvl7pPr marL="2200869" indent="0">
              <a:buNone/>
              <a:defRPr sz="1600"/>
            </a:lvl7pPr>
            <a:lvl8pPr marL="2567681" indent="0">
              <a:buNone/>
              <a:defRPr sz="1600"/>
            </a:lvl8pPr>
            <a:lvl9pPr marL="2934492" indent="0">
              <a:buNone/>
              <a:defRPr sz="1600"/>
            </a:lvl9pPr>
          </a:lstStyle>
          <a:p>
            <a:r>
              <a:rPr lang="en-US"/>
              <a:t>Drag picture to placeholder or click icon to add</a:t>
            </a:r>
            <a:endParaRPr/>
          </a:p>
        </p:txBody>
      </p:sp>
      <p:sp>
        <p:nvSpPr>
          <p:cNvPr id="4" name="Text Placeholder 3"/>
          <p:cNvSpPr>
            <a:spLocks noGrp="1"/>
          </p:cNvSpPr>
          <p:nvPr>
            <p:ph type="body" sz="half" idx="2"/>
          </p:nvPr>
        </p:nvSpPr>
        <p:spPr>
          <a:xfrm>
            <a:off x="379881" y="7594604"/>
            <a:ext cx="4643368" cy="1279525"/>
          </a:xfrm>
          <a:prstGeom prst="rect">
            <a:avLst/>
          </a:prstGeom>
        </p:spPr>
        <p:txBody>
          <a:bodyPr/>
          <a:lstStyle>
            <a:lvl1pPr marL="0" indent="0">
              <a:spcBef>
                <a:spcPts val="241"/>
              </a:spcBef>
              <a:buNone/>
              <a:defRPr sz="1100"/>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66BCAEA3-8B19-C94C-A687-601884CB11D9}"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a:xfrm>
            <a:off x="6229354" y="349901"/>
            <a:ext cx="415529" cy="527403"/>
          </a:xfrm>
          <a:prstGeom prst="rect">
            <a:avLst/>
          </a:prstGeom>
        </p:spPr>
        <p:txBody>
          <a:bodyPr lIns="73362" tIns="36681" rIns="73362" bIns="36681"/>
          <a:lstStyle/>
          <a:p>
            <a:fld id="{9D82CEFA-F2D8-2B40-BA1A-983DA646FF6E}" type="slidenum">
              <a:rPr lang="en-US" smtClean="0">
                <a:solidFill>
                  <a:prstClr val="black"/>
                </a:solidFill>
                <a:latin typeface="Rockwell"/>
              </a:rPr>
              <a:pPr/>
              <a:t>‹#›</a:t>
            </a:fld>
            <a:endParaRPr lang="en-US">
              <a:solidFill>
                <a:prstClr val="black"/>
              </a:solidFill>
              <a:latin typeface="Rockwell"/>
            </a:endParaRPr>
          </a:p>
        </p:txBody>
      </p:sp>
      <p:sp>
        <p:nvSpPr>
          <p:cNvPr id="8" name="Rectangle 7"/>
          <p:cNvSpPr/>
          <p:nvPr/>
        </p:nvSpPr>
        <p:spPr>
          <a:xfrm>
            <a:off x="5222559" y="2552287"/>
            <a:ext cx="1543050" cy="29453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9" name="Rectangle 8"/>
          <p:cNvSpPr/>
          <p:nvPr/>
        </p:nvSpPr>
        <p:spPr>
          <a:xfrm>
            <a:off x="5222559" y="5682005"/>
            <a:ext cx="1543050" cy="2945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0" name="TextBox 9"/>
          <p:cNvSpPr txBox="1"/>
          <p:nvPr/>
        </p:nvSpPr>
        <p:spPr>
          <a:xfrm>
            <a:off x="245410" y="6691809"/>
            <a:ext cx="165426" cy="292388"/>
          </a:xfrm>
          <a:prstGeom prst="rect">
            <a:avLst/>
          </a:prstGeom>
          <a:noFill/>
        </p:spPr>
        <p:txBody>
          <a:bodyPr wrap="square" lIns="0" tIns="0" rIns="0" bIns="0" rtlCol="0">
            <a:spAutoFit/>
          </a:bodyPr>
          <a:lstStyle/>
          <a:p>
            <a:r>
              <a:rPr sz="1900" b="1">
                <a:solidFill>
                  <a:srgbClr val="663366">
                    <a:lumMod val="60000"/>
                    <a:lumOff val="40000"/>
                  </a:srgbClr>
                </a:solidFill>
                <a:latin typeface="Rockwell"/>
              </a:rPr>
              <a:t>+ </a:t>
            </a:r>
          </a:p>
        </p:txBody>
      </p:sp>
    </p:spTree>
    <p:extLst>
      <p:ext uri="{BB962C8B-B14F-4D97-AF65-F5344CB8AC3E}">
        <p14:creationId xmlns:p14="http://schemas.microsoft.com/office/powerpoint/2010/main" val="3175486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11935" y="330202"/>
            <a:ext cx="4790375" cy="9165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2" name="Title 1"/>
          <p:cNvSpPr>
            <a:spLocks noGrp="1"/>
          </p:cNvSpPr>
          <p:nvPr>
            <p:ph type="title"/>
          </p:nvPr>
        </p:nvSpPr>
        <p:spPr>
          <a:xfrm>
            <a:off x="285418" y="3714750"/>
            <a:ext cx="4636208" cy="1678517"/>
          </a:xfrm>
          <a:prstGeom prst="rect">
            <a:avLst/>
          </a:prstGeom>
        </p:spPr>
        <p:txBody>
          <a:bodyPr anchor="b">
            <a:normAutofit/>
          </a:bodyPr>
          <a:lstStyle>
            <a:lvl1pPr algn="l">
              <a:defRPr sz="21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285824" y="5393273"/>
            <a:ext cx="4634675" cy="3455635"/>
          </a:xfrm>
          <a:prstGeom prst="rect">
            <a:avLst/>
          </a:prstGeom>
        </p:spPr>
        <p:txBody>
          <a:bodyPr/>
          <a:lstStyle>
            <a:lvl1pPr marL="0" indent="0">
              <a:spcBef>
                <a:spcPts val="481"/>
              </a:spcBef>
              <a:buNone/>
              <a:defRPr sz="1100">
                <a:solidFill>
                  <a:schemeClr val="bg1"/>
                </a:solidFill>
              </a:defRPr>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a:t>Click to edit Master text styles</a:t>
            </a:r>
          </a:p>
        </p:txBody>
      </p:sp>
      <p:sp>
        <p:nvSpPr>
          <p:cNvPr id="5" name="Date Placeholder 4"/>
          <p:cNvSpPr>
            <a:spLocks noGrp="1"/>
          </p:cNvSpPr>
          <p:nvPr>
            <p:ph type="dt" sz="half" idx="10"/>
          </p:nvPr>
        </p:nvSpPr>
        <p:spPr>
          <a:xfrm>
            <a:off x="3909201" y="9006994"/>
            <a:ext cx="1011299" cy="527403"/>
          </a:xfrm>
        </p:spPr>
        <p:txBody>
          <a:bodyPr/>
          <a:lstStyle>
            <a:lvl1pPr>
              <a:defRPr>
                <a:solidFill>
                  <a:schemeClr val="bg1"/>
                </a:solidFill>
              </a:defRPr>
            </a:lvl1pPr>
          </a:lstStyle>
          <a:p>
            <a:fld id="{B7E7A8A5-1E2D-8D43-B7DF-9EDA40E05049}" type="datetime1">
              <a:rPr lang="en-SG" smtClean="0">
                <a:solidFill>
                  <a:prstClr val="white"/>
                </a:solidFill>
                <a:latin typeface="Rockwell"/>
              </a:rPr>
              <a:pPr/>
              <a:t>9/3/23</a:t>
            </a:fld>
            <a:endParaRPr lang="en-US">
              <a:solidFill>
                <a:prstClr val="white"/>
              </a:solidFill>
              <a:latin typeface="Rockwell"/>
            </a:endParaRPr>
          </a:p>
        </p:txBody>
      </p:sp>
      <p:sp>
        <p:nvSpPr>
          <p:cNvPr id="6" name="Footer Placeholder 5"/>
          <p:cNvSpPr>
            <a:spLocks noGrp="1"/>
          </p:cNvSpPr>
          <p:nvPr>
            <p:ph type="ftr" sz="quarter" idx="11"/>
          </p:nvPr>
        </p:nvSpPr>
        <p:spPr>
          <a:xfrm>
            <a:off x="285826" y="9006994"/>
            <a:ext cx="3486079" cy="527403"/>
          </a:xfrm>
        </p:spPr>
        <p:txBody>
          <a:bodyPr/>
          <a:lstStyle>
            <a:lvl1pPr>
              <a:defRPr>
                <a:solidFill>
                  <a:schemeClr val="bg1"/>
                </a:solidFill>
              </a:defRPr>
            </a:lvl1pPr>
          </a:lstStyle>
          <a:p>
            <a:endParaRPr lang="en-US">
              <a:solidFill>
                <a:prstClr val="white"/>
              </a:solidFill>
              <a:latin typeface="Rockwell"/>
            </a:endParaRPr>
          </a:p>
        </p:txBody>
      </p:sp>
      <p:sp>
        <p:nvSpPr>
          <p:cNvPr id="7" name="Slide Number Placeholder 6"/>
          <p:cNvSpPr>
            <a:spLocks noGrp="1"/>
          </p:cNvSpPr>
          <p:nvPr>
            <p:ph type="sldNum" sz="quarter" idx="12"/>
          </p:nvPr>
        </p:nvSpPr>
        <p:spPr>
          <a:xfrm>
            <a:off x="6229354" y="349901"/>
            <a:ext cx="415529" cy="527403"/>
          </a:xfrm>
          <a:prstGeom prst="rect">
            <a:avLst/>
          </a:prstGeom>
        </p:spPr>
        <p:txBody>
          <a:bodyPr lIns="73362" tIns="36681" rIns="73362" bIns="36681"/>
          <a:lstStyle/>
          <a:p>
            <a:fld id="{9D82CEFA-F2D8-2B40-BA1A-983DA646FF6E}" type="slidenum">
              <a:rPr lang="en-US" smtClean="0">
                <a:solidFill>
                  <a:prstClr val="black"/>
                </a:solidFill>
                <a:latin typeface="Rockwell"/>
              </a:rPr>
              <a:pPr/>
              <a:t>‹#›</a:t>
            </a:fld>
            <a:endParaRPr lang="en-US">
              <a:solidFill>
                <a:prstClr val="black"/>
              </a:solidFill>
              <a:latin typeface="Rockwell"/>
            </a:endParaRPr>
          </a:p>
        </p:txBody>
      </p:sp>
      <p:sp>
        <p:nvSpPr>
          <p:cNvPr id="9" name="TextBox 8"/>
          <p:cNvSpPr txBox="1"/>
          <p:nvPr/>
        </p:nvSpPr>
        <p:spPr>
          <a:xfrm>
            <a:off x="318671" y="252510"/>
            <a:ext cx="309981" cy="661720"/>
          </a:xfrm>
          <a:prstGeom prst="rect">
            <a:avLst/>
          </a:prstGeom>
          <a:noFill/>
        </p:spPr>
        <p:txBody>
          <a:bodyPr wrap="square" lIns="0" tIns="0" rIns="0" bIns="0" rtlCol="0">
            <a:spAutoFit/>
          </a:bodyPr>
          <a:lstStyle/>
          <a:p>
            <a:r>
              <a:rPr sz="4300" b="1">
                <a:solidFill>
                  <a:srgbClr val="663366">
                    <a:lumMod val="60000"/>
                    <a:lumOff val="40000"/>
                  </a:srgbClr>
                </a:solidFill>
                <a:latin typeface="Rockwell"/>
              </a:rPr>
              <a:t>+</a:t>
            </a:r>
          </a:p>
        </p:txBody>
      </p:sp>
      <p:sp>
        <p:nvSpPr>
          <p:cNvPr id="12" name="Picture Placeholder 12"/>
          <p:cNvSpPr>
            <a:spLocks noGrp="1"/>
          </p:cNvSpPr>
          <p:nvPr>
            <p:ph type="pic" sz="quarter" idx="13"/>
          </p:nvPr>
        </p:nvSpPr>
        <p:spPr>
          <a:xfrm>
            <a:off x="5101829" y="3430469"/>
            <a:ext cx="1543050" cy="2945384"/>
          </a:xfrm>
          <a:prstGeom prst="rect">
            <a:avLst/>
          </a:prstGeo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5101829" y="6551168"/>
            <a:ext cx="1543050" cy="2945384"/>
          </a:xfrm>
          <a:prstGeom prst="rect">
            <a:avLst/>
          </a:prstGeom>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1925792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11936" y="330202"/>
            <a:ext cx="3176587" cy="9165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2" name="Title 1"/>
          <p:cNvSpPr>
            <a:spLocks noGrp="1"/>
          </p:cNvSpPr>
          <p:nvPr>
            <p:ph type="title"/>
          </p:nvPr>
        </p:nvSpPr>
        <p:spPr>
          <a:xfrm>
            <a:off x="285417" y="3714750"/>
            <a:ext cx="3012474" cy="1678517"/>
          </a:xfrm>
          <a:prstGeom prst="rect">
            <a:avLst/>
          </a:prstGeom>
        </p:spPr>
        <p:txBody>
          <a:bodyPr anchor="b">
            <a:normAutofit/>
          </a:bodyPr>
          <a:lstStyle>
            <a:lvl1pPr algn="l">
              <a:defRPr sz="21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285821" y="5393273"/>
            <a:ext cx="3011478" cy="3455635"/>
          </a:xfrm>
          <a:prstGeom prst="rect">
            <a:avLst/>
          </a:prstGeom>
        </p:spPr>
        <p:txBody>
          <a:bodyPr/>
          <a:lstStyle>
            <a:lvl1pPr marL="0" indent="0">
              <a:spcBef>
                <a:spcPts val="481"/>
              </a:spcBef>
              <a:buNone/>
              <a:defRPr sz="1100">
                <a:solidFill>
                  <a:schemeClr val="bg1"/>
                </a:solidFill>
              </a:defRPr>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a:t>Click to edit Master text styles</a:t>
            </a:r>
          </a:p>
        </p:txBody>
      </p:sp>
      <p:sp>
        <p:nvSpPr>
          <p:cNvPr id="5" name="Date Placeholder 4"/>
          <p:cNvSpPr>
            <a:spLocks noGrp="1"/>
          </p:cNvSpPr>
          <p:nvPr>
            <p:ph type="dt" sz="half" idx="10"/>
          </p:nvPr>
        </p:nvSpPr>
        <p:spPr>
          <a:xfrm>
            <a:off x="2286004" y="9006994"/>
            <a:ext cx="1011299" cy="527403"/>
          </a:xfrm>
        </p:spPr>
        <p:txBody>
          <a:bodyPr/>
          <a:lstStyle>
            <a:lvl1pPr>
              <a:defRPr>
                <a:solidFill>
                  <a:schemeClr val="bg1"/>
                </a:solidFill>
              </a:defRPr>
            </a:lvl1pPr>
          </a:lstStyle>
          <a:p>
            <a:fld id="{F3D4B2F8-683A-4D40-BAF3-E0ADDD774179}" type="datetime1">
              <a:rPr lang="en-SG" smtClean="0">
                <a:solidFill>
                  <a:prstClr val="white"/>
                </a:solidFill>
                <a:latin typeface="Rockwell"/>
              </a:rPr>
              <a:pPr/>
              <a:t>9/3/23</a:t>
            </a:fld>
            <a:endParaRPr lang="en-US">
              <a:solidFill>
                <a:prstClr val="white"/>
              </a:solidFill>
              <a:latin typeface="Rockwell"/>
            </a:endParaRPr>
          </a:p>
        </p:txBody>
      </p:sp>
      <p:sp>
        <p:nvSpPr>
          <p:cNvPr id="6" name="Footer Placeholder 5"/>
          <p:cNvSpPr>
            <a:spLocks noGrp="1"/>
          </p:cNvSpPr>
          <p:nvPr>
            <p:ph type="ftr" sz="quarter" idx="11"/>
          </p:nvPr>
        </p:nvSpPr>
        <p:spPr>
          <a:xfrm>
            <a:off x="285826" y="9006994"/>
            <a:ext cx="1943029" cy="527403"/>
          </a:xfrm>
        </p:spPr>
        <p:txBody>
          <a:bodyPr/>
          <a:lstStyle>
            <a:lvl1pPr>
              <a:defRPr>
                <a:solidFill>
                  <a:schemeClr val="bg1"/>
                </a:solidFill>
              </a:defRPr>
            </a:lvl1pPr>
          </a:lstStyle>
          <a:p>
            <a:endParaRPr lang="en-US">
              <a:solidFill>
                <a:prstClr val="white"/>
              </a:solidFill>
              <a:latin typeface="Rockwell"/>
            </a:endParaRPr>
          </a:p>
        </p:txBody>
      </p:sp>
      <p:sp>
        <p:nvSpPr>
          <p:cNvPr id="7" name="Slide Number Placeholder 6"/>
          <p:cNvSpPr>
            <a:spLocks noGrp="1"/>
          </p:cNvSpPr>
          <p:nvPr>
            <p:ph type="sldNum" sz="quarter" idx="12"/>
          </p:nvPr>
        </p:nvSpPr>
        <p:spPr>
          <a:xfrm>
            <a:off x="6229354" y="349901"/>
            <a:ext cx="415529" cy="527403"/>
          </a:xfrm>
          <a:prstGeom prst="rect">
            <a:avLst/>
          </a:prstGeom>
        </p:spPr>
        <p:txBody>
          <a:bodyPr lIns="73362" tIns="36681" rIns="73362" bIns="36681"/>
          <a:lstStyle/>
          <a:p>
            <a:fld id="{9D82CEFA-F2D8-2B40-BA1A-983DA646FF6E}" type="slidenum">
              <a:rPr lang="en-US" smtClean="0">
                <a:solidFill>
                  <a:prstClr val="black"/>
                </a:solidFill>
                <a:latin typeface="Rockwell"/>
              </a:rPr>
              <a:pPr/>
              <a:t>‹#›</a:t>
            </a:fld>
            <a:endParaRPr lang="en-US">
              <a:solidFill>
                <a:prstClr val="black"/>
              </a:solidFill>
              <a:latin typeface="Rockwell"/>
            </a:endParaRPr>
          </a:p>
        </p:txBody>
      </p:sp>
      <p:sp>
        <p:nvSpPr>
          <p:cNvPr id="9" name="TextBox 8"/>
          <p:cNvSpPr txBox="1"/>
          <p:nvPr/>
        </p:nvSpPr>
        <p:spPr>
          <a:xfrm>
            <a:off x="318671" y="252510"/>
            <a:ext cx="309981" cy="661720"/>
          </a:xfrm>
          <a:prstGeom prst="rect">
            <a:avLst/>
          </a:prstGeom>
          <a:noFill/>
        </p:spPr>
        <p:txBody>
          <a:bodyPr wrap="square" lIns="0" tIns="0" rIns="0" bIns="0" rtlCol="0">
            <a:spAutoFit/>
          </a:bodyPr>
          <a:lstStyle/>
          <a:p>
            <a:r>
              <a:rPr sz="4300" b="1">
                <a:solidFill>
                  <a:srgbClr val="663366">
                    <a:lumMod val="60000"/>
                    <a:lumOff val="40000"/>
                  </a:srgbClr>
                </a:solidFill>
                <a:latin typeface="Rockwell"/>
              </a:rPr>
              <a:t>+</a:t>
            </a:r>
          </a:p>
        </p:txBody>
      </p:sp>
      <p:sp>
        <p:nvSpPr>
          <p:cNvPr id="10" name="Rectangle 9"/>
          <p:cNvSpPr/>
          <p:nvPr/>
        </p:nvSpPr>
        <p:spPr>
          <a:xfrm>
            <a:off x="5102352" y="3440178"/>
            <a:ext cx="1543050" cy="2945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1" name="Rectangle 10"/>
          <p:cNvSpPr/>
          <p:nvPr/>
        </p:nvSpPr>
        <p:spPr>
          <a:xfrm>
            <a:off x="3468291" y="6550160"/>
            <a:ext cx="1543050" cy="29453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2" name="Picture Placeholder 12"/>
          <p:cNvSpPr>
            <a:spLocks noGrp="1"/>
          </p:cNvSpPr>
          <p:nvPr>
            <p:ph type="pic" sz="quarter" idx="13"/>
          </p:nvPr>
        </p:nvSpPr>
        <p:spPr>
          <a:xfrm>
            <a:off x="3468291" y="330200"/>
            <a:ext cx="1543050" cy="2945384"/>
          </a:xfrm>
          <a:prstGeom prst="rect">
            <a:avLst/>
          </a:prstGeo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3468291" y="3440180"/>
            <a:ext cx="1543050" cy="2945384"/>
          </a:xfrm>
          <a:prstGeom prst="rect">
            <a:avLst/>
          </a:prstGeo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5102352" y="3440180"/>
            <a:ext cx="1543050" cy="6049264"/>
          </a:xfrm>
          <a:prstGeom prst="rect">
            <a:avLst/>
          </a:prstGeom>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229757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3714750" y="4512735"/>
            <a:ext cx="2331720" cy="1258888"/>
          </a:xfrm>
          <a:prstGeom prst="rect">
            <a:avLst/>
          </a:prstGeom>
        </p:spPr>
        <p:txBody>
          <a:bodyPr anchor="b">
            <a:normAutofit/>
          </a:bodyPr>
          <a:lstStyle>
            <a:lvl1pPr algn="l">
              <a:defRPr sz="2100" b="0"/>
            </a:lvl1pPr>
          </a:lstStyle>
          <a:p>
            <a:r>
              <a:rPr lang="en-US"/>
              <a:t>Click to edit Master title style</a:t>
            </a:r>
            <a:endParaRPr/>
          </a:p>
        </p:txBody>
      </p:sp>
      <p:sp>
        <p:nvSpPr>
          <p:cNvPr id="3" name="Picture Placeholder 2"/>
          <p:cNvSpPr>
            <a:spLocks noGrp="1"/>
          </p:cNvSpPr>
          <p:nvPr>
            <p:ph type="pic" idx="1"/>
          </p:nvPr>
        </p:nvSpPr>
        <p:spPr>
          <a:xfrm>
            <a:off x="208433" y="3416469"/>
            <a:ext cx="3180089" cy="6049264"/>
          </a:xfrm>
          <a:prstGeom prst="rect">
            <a:avLst/>
          </a:prstGeom>
        </p:spPr>
        <p:txBody>
          <a:bodyPr/>
          <a:lstStyle>
            <a:lvl1pPr marL="0" indent="0">
              <a:buNone/>
              <a:defRPr sz="2600"/>
            </a:lvl1pPr>
            <a:lvl2pPr marL="366812" indent="0">
              <a:buNone/>
              <a:defRPr sz="2200"/>
            </a:lvl2pPr>
            <a:lvl3pPr marL="733623" indent="0">
              <a:buNone/>
              <a:defRPr sz="1900"/>
            </a:lvl3pPr>
            <a:lvl4pPr marL="1100435" indent="0">
              <a:buNone/>
              <a:defRPr sz="1600"/>
            </a:lvl4pPr>
            <a:lvl5pPr marL="1467246" indent="0">
              <a:buNone/>
              <a:defRPr sz="1600"/>
            </a:lvl5pPr>
            <a:lvl6pPr marL="1834058" indent="0">
              <a:buNone/>
              <a:defRPr sz="1600"/>
            </a:lvl6pPr>
            <a:lvl7pPr marL="2200869" indent="0">
              <a:buNone/>
              <a:defRPr sz="1600"/>
            </a:lvl7pPr>
            <a:lvl8pPr marL="2567681" indent="0">
              <a:buNone/>
              <a:defRPr sz="1600"/>
            </a:lvl8pPr>
            <a:lvl9pPr marL="2934492" indent="0">
              <a:buNone/>
              <a:defRPr sz="1600"/>
            </a:lvl9pPr>
          </a:lstStyle>
          <a:p>
            <a:r>
              <a:rPr lang="en-US"/>
              <a:t>Drag picture to placeholder or click icon to add</a:t>
            </a:r>
            <a:endParaRPr/>
          </a:p>
        </p:txBody>
      </p:sp>
      <p:sp>
        <p:nvSpPr>
          <p:cNvPr id="4" name="Text Placeholder 3"/>
          <p:cNvSpPr>
            <a:spLocks noGrp="1"/>
          </p:cNvSpPr>
          <p:nvPr>
            <p:ph type="body" sz="half" idx="2"/>
          </p:nvPr>
        </p:nvSpPr>
        <p:spPr>
          <a:xfrm>
            <a:off x="3714750" y="5771623"/>
            <a:ext cx="2331720" cy="3102505"/>
          </a:xfrm>
          <a:prstGeom prst="rect">
            <a:avLst/>
          </a:prstGeom>
        </p:spPr>
        <p:txBody>
          <a:bodyPr/>
          <a:lstStyle>
            <a:lvl1pPr marL="0" indent="0">
              <a:spcBef>
                <a:spcPts val="481"/>
              </a:spcBef>
              <a:buNone/>
              <a:defRPr sz="1100"/>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lvl="0"/>
            <a:r>
              <a:rPr lang="en-US"/>
              <a:t>Click to edit Master text styles</a:t>
            </a:r>
          </a:p>
        </p:txBody>
      </p:sp>
      <p:sp>
        <p:nvSpPr>
          <p:cNvPr id="5" name="Date Placeholder 4"/>
          <p:cNvSpPr>
            <a:spLocks noGrp="1"/>
          </p:cNvSpPr>
          <p:nvPr>
            <p:ph type="dt" sz="half" idx="10"/>
          </p:nvPr>
        </p:nvSpPr>
        <p:spPr>
          <a:xfrm>
            <a:off x="5543549" y="9278518"/>
            <a:ext cx="1153086" cy="527403"/>
          </a:xfrm>
        </p:spPr>
        <p:txBody>
          <a:bodyPr/>
          <a:lstStyle/>
          <a:p>
            <a:fld id="{7E54546F-51E0-D94E-8A74-C76C279A6B04}"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3143254" y="9278518"/>
            <a:ext cx="2253853" cy="527403"/>
          </a:xfrm>
        </p:spPr>
        <p:txBody>
          <a:bodyPr/>
          <a:lstStyle/>
          <a:p>
            <a:endParaRPr lang="en-US">
              <a:solidFill>
                <a:prstClr val="black">
                  <a:lumMod val="65000"/>
                  <a:lumOff val="35000"/>
                </a:prstClr>
              </a:solidFill>
              <a:latin typeface="Rockwell"/>
            </a:endParaRPr>
          </a:p>
        </p:txBody>
      </p:sp>
      <p:sp>
        <p:nvSpPr>
          <p:cNvPr id="10" name="TextBox 9"/>
          <p:cNvSpPr txBox="1"/>
          <p:nvPr/>
        </p:nvSpPr>
        <p:spPr>
          <a:xfrm>
            <a:off x="3562771" y="4868832"/>
            <a:ext cx="165426" cy="292388"/>
          </a:xfrm>
          <a:prstGeom prst="rect">
            <a:avLst/>
          </a:prstGeom>
          <a:noFill/>
        </p:spPr>
        <p:txBody>
          <a:bodyPr wrap="square" lIns="0" tIns="0" rIns="0" bIns="0" rtlCol="0">
            <a:spAutoFit/>
          </a:bodyPr>
          <a:lstStyle/>
          <a:p>
            <a:r>
              <a:rPr sz="1900" b="1">
                <a:solidFill>
                  <a:srgbClr val="663366">
                    <a:lumMod val="60000"/>
                    <a:lumOff val="40000"/>
                  </a:srgbClr>
                </a:solidFill>
                <a:latin typeface="Rockwell"/>
              </a:rPr>
              <a:t>+ </a:t>
            </a:r>
          </a:p>
        </p:txBody>
      </p:sp>
      <p:sp>
        <p:nvSpPr>
          <p:cNvPr id="14" name="Picture Placeholder 12"/>
          <p:cNvSpPr>
            <a:spLocks noGrp="1"/>
          </p:cNvSpPr>
          <p:nvPr>
            <p:ph type="pic" sz="quarter" idx="13"/>
          </p:nvPr>
        </p:nvSpPr>
        <p:spPr>
          <a:xfrm>
            <a:off x="208429" y="330200"/>
            <a:ext cx="1543050" cy="2945384"/>
          </a:xfrm>
          <a:prstGeom prst="rect">
            <a:avLst/>
          </a:prstGeo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1845469" y="330200"/>
            <a:ext cx="1543050" cy="2945384"/>
          </a:xfrm>
          <a:prstGeom prst="rect">
            <a:avLst/>
          </a:prstGeom>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2115979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9" name="TextBox 8"/>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49"/>
            <a:ext cx="4722580" cy="1612155"/>
          </a:xfrm>
          <a:prstGeom prst="rect">
            <a:avLst/>
          </a:prstGeom>
        </p:spPr>
        <p:txBody>
          <a:bodyPr/>
          <a:lstStyle/>
          <a:p>
            <a:r>
              <a:rPr lang="en-US"/>
              <a:t>Click to edit Master title style</a:t>
            </a:r>
            <a:endParaRPr/>
          </a:p>
        </p:txBody>
      </p:sp>
      <p:sp>
        <p:nvSpPr>
          <p:cNvPr id="3" name="Vertical Text Placeholder 2"/>
          <p:cNvSpPr>
            <a:spLocks noGrp="1"/>
          </p:cNvSpPr>
          <p:nvPr>
            <p:ph type="body" orient="vert" idx="1"/>
          </p:nvPr>
        </p:nvSpPr>
        <p:spPr>
          <a:xfrm>
            <a:off x="373860" y="2861738"/>
            <a:ext cx="5667235" cy="5987170"/>
          </a:xfrm>
          <a:prstGeom prst="rect">
            <a:avLst/>
          </a:prstGeo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2AA21BB-D4C1-844A-8859-774AB6EDED47}"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367829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857" y="699249"/>
            <a:ext cx="4722580" cy="1612155"/>
          </a:xfrm>
          <a:prstGeom prst="rect">
            <a:avLst/>
          </a:prstGeom>
        </p:spPr>
        <p:txBody>
          <a:bodyPr/>
          <a:lstStyle/>
          <a:p>
            <a:r>
              <a:rPr lang="en-US"/>
              <a:t>Click to edit Master title style</a:t>
            </a:r>
            <a:endParaRPr/>
          </a:p>
        </p:txBody>
      </p:sp>
      <p:sp>
        <p:nvSpPr>
          <p:cNvPr id="3" name="Content Placeholder 2"/>
          <p:cNvSpPr>
            <a:spLocks noGrp="1"/>
          </p:cNvSpPr>
          <p:nvPr>
            <p:ph idx="1"/>
          </p:nvPr>
        </p:nvSpPr>
        <p:spPr>
          <a:xfrm>
            <a:off x="373860" y="2861738"/>
            <a:ext cx="5667235" cy="5987170"/>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E147C75-ED0D-F542-A715-AF6244B5E9DD}"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2695514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6833" y="1379073"/>
            <a:ext cx="510989" cy="7469832"/>
          </a:xfrm>
          <a:prstGeom prst="rect">
            <a:avLst/>
          </a:prstGeom>
        </p:spPr>
        <p:txBody>
          <a:bodyPr vert="eaVert" anchor="t" anchorCtr="0"/>
          <a:lstStyle/>
          <a:p>
            <a:r>
              <a:rPr lang="en-US"/>
              <a:t>Click to edit Master title style</a:t>
            </a:r>
            <a:endParaRPr dirty="0"/>
          </a:p>
        </p:txBody>
      </p:sp>
      <p:sp>
        <p:nvSpPr>
          <p:cNvPr id="3" name="Vertical Text Placeholder 2"/>
          <p:cNvSpPr>
            <a:spLocks noGrp="1"/>
          </p:cNvSpPr>
          <p:nvPr>
            <p:ph type="body" orient="vert" idx="1"/>
          </p:nvPr>
        </p:nvSpPr>
        <p:spPr>
          <a:xfrm>
            <a:off x="342900" y="1782893"/>
            <a:ext cx="5143500" cy="7091239"/>
          </a:xfrm>
          <a:prstGeom prst="rect">
            <a:avLst/>
          </a:prstGeo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95C2A1D-5CE9-DB44-AC4C-C9675F451339}"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9" name="TextBox 8"/>
          <p:cNvSpPr txBox="1"/>
          <p:nvPr/>
        </p:nvSpPr>
        <p:spPr>
          <a:xfrm rot="16200000">
            <a:off x="6354243" y="988270"/>
            <a:ext cx="376869"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Tree>
    <p:extLst>
      <p:ext uri="{BB962C8B-B14F-4D97-AF65-F5344CB8AC3E}">
        <p14:creationId xmlns:p14="http://schemas.microsoft.com/office/powerpoint/2010/main" val="41895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373860" y="194237"/>
            <a:ext cx="5667235" cy="1437341"/>
          </a:xfrm>
          <a:prstGeom prst="rect">
            <a:avLst/>
          </a:prstGeom>
        </p:spPr>
        <p:txBody>
          <a:bodyPr anchor="b" anchorCtr="0"/>
          <a:lstStyle/>
          <a:p>
            <a:r>
              <a:rPr lang="en-US"/>
              <a:t>Click to edit Master title style</a:t>
            </a:r>
            <a:endParaRPr/>
          </a:p>
        </p:txBody>
      </p:sp>
      <p:sp>
        <p:nvSpPr>
          <p:cNvPr id="3" name="Content Placeholder 2"/>
          <p:cNvSpPr>
            <a:spLocks noGrp="1"/>
          </p:cNvSpPr>
          <p:nvPr>
            <p:ph idx="1"/>
          </p:nvPr>
        </p:nvSpPr>
        <p:spPr>
          <a:xfrm>
            <a:off x="373860" y="2861738"/>
            <a:ext cx="5667235" cy="5987170"/>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9C1D085-B17D-8E4B-8104-DA1F399FF226}"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0" name="Text Placeholder 3"/>
          <p:cNvSpPr>
            <a:spLocks noGrp="1"/>
          </p:cNvSpPr>
          <p:nvPr>
            <p:ph type="body" sz="half" idx="2"/>
          </p:nvPr>
        </p:nvSpPr>
        <p:spPr>
          <a:xfrm>
            <a:off x="373889" y="1631578"/>
            <a:ext cx="5669220" cy="1119011"/>
          </a:xfrm>
          <a:prstGeom prst="rect">
            <a:avLst/>
          </a:prstGeom>
        </p:spPr>
        <p:txBody>
          <a:bodyPr vert="horz" lIns="73362" tIns="36681" rIns="73362" bIns="36681" rtlCol="0" anchor="t" anchorCtr="0">
            <a:noAutofit/>
          </a:bodyPr>
          <a:lstStyle>
            <a:lvl1pPr marL="0" indent="0">
              <a:buNone/>
              <a:defRPr kumimoji="0" sz="1900" b="0" i="0" u="none" strike="noStrike" kern="1200" cap="none" spc="0" normalizeH="0" baseline="0">
                <a:ln>
                  <a:noFill/>
                </a:ln>
                <a:solidFill>
                  <a:schemeClr val="accent3"/>
                </a:solidFill>
                <a:effectLst/>
                <a:uLnTx/>
                <a:uFillTx/>
                <a:latin typeface="+mj-lt"/>
                <a:ea typeface="+mj-ea"/>
                <a:cs typeface="+mj-cs"/>
              </a:defRPr>
            </a:lvl1pPr>
            <a:lvl2pPr marL="366812" indent="0">
              <a:buNone/>
              <a:defRPr sz="1000"/>
            </a:lvl2pPr>
            <a:lvl3pPr marL="733623" indent="0">
              <a:buNone/>
              <a:defRPr sz="800"/>
            </a:lvl3pPr>
            <a:lvl4pPr marL="1100435" indent="0">
              <a:buNone/>
              <a:defRPr sz="700"/>
            </a:lvl4pPr>
            <a:lvl5pPr marL="1467246" indent="0">
              <a:buNone/>
              <a:defRPr sz="700"/>
            </a:lvl5pPr>
            <a:lvl6pPr marL="1834058" indent="0">
              <a:buNone/>
              <a:defRPr sz="700"/>
            </a:lvl6pPr>
            <a:lvl7pPr marL="2200869" indent="0">
              <a:buNone/>
              <a:defRPr sz="700"/>
            </a:lvl7pPr>
            <a:lvl8pPr marL="2567681" indent="0">
              <a:buNone/>
              <a:defRPr sz="700"/>
            </a:lvl8pPr>
            <a:lvl9pPr marL="2934492" indent="0">
              <a:buNone/>
              <a:defRPr sz="700"/>
            </a:lvl9pPr>
          </a:lstStyle>
          <a:p>
            <a:pPr marL="0" marR="0" lvl="0" indent="0" algn="l" defTabSz="733623"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130778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3600450" y="6680076"/>
            <a:ext cx="3028950" cy="1348317"/>
          </a:xfrm>
          <a:prstGeom prst="rect">
            <a:avLst/>
          </a:prstGeom>
        </p:spPr>
        <p:txBody>
          <a:bodyPr>
            <a:normAutofit/>
          </a:bodyPr>
          <a:lstStyle>
            <a:lvl1pPr>
              <a:defRPr sz="2200"/>
            </a:lvl1pPr>
          </a:lstStyle>
          <a:p>
            <a:r>
              <a:rPr lang="en-US"/>
              <a:t>Click to edit Master title style</a:t>
            </a:r>
            <a:endParaRPr/>
          </a:p>
        </p:txBody>
      </p:sp>
      <p:sp>
        <p:nvSpPr>
          <p:cNvPr id="3" name="Subtitle 2"/>
          <p:cNvSpPr>
            <a:spLocks noGrp="1"/>
          </p:cNvSpPr>
          <p:nvPr>
            <p:ph type="subTitle" idx="1"/>
          </p:nvPr>
        </p:nvSpPr>
        <p:spPr>
          <a:xfrm>
            <a:off x="3600450" y="8034872"/>
            <a:ext cx="3028950" cy="1081243"/>
          </a:xfrm>
          <a:prstGeom prst="rect">
            <a:avLst/>
          </a:prstGeom>
        </p:spPr>
        <p:txBody>
          <a:bodyPr>
            <a:normAutofit/>
          </a:bodyPr>
          <a:lstStyle>
            <a:lvl1pPr marL="0" indent="0" algn="l">
              <a:spcBef>
                <a:spcPts val="241"/>
              </a:spcBef>
              <a:buNone/>
              <a:defRPr sz="1100">
                <a:solidFill>
                  <a:schemeClr val="tx1">
                    <a:tint val="75000"/>
                  </a:schemeClr>
                </a:solidFill>
              </a:defRPr>
            </a:lvl1pPr>
            <a:lvl2pPr marL="366812" indent="0" algn="ctr">
              <a:buNone/>
              <a:defRPr>
                <a:solidFill>
                  <a:schemeClr val="tx1">
                    <a:tint val="75000"/>
                  </a:schemeClr>
                </a:solidFill>
              </a:defRPr>
            </a:lvl2pPr>
            <a:lvl3pPr marL="733623" indent="0" algn="ctr">
              <a:buNone/>
              <a:defRPr>
                <a:solidFill>
                  <a:schemeClr val="tx1">
                    <a:tint val="75000"/>
                  </a:schemeClr>
                </a:solidFill>
              </a:defRPr>
            </a:lvl3pPr>
            <a:lvl4pPr marL="1100435" indent="0" algn="ctr">
              <a:buNone/>
              <a:defRPr>
                <a:solidFill>
                  <a:schemeClr val="tx1">
                    <a:tint val="75000"/>
                  </a:schemeClr>
                </a:solidFill>
              </a:defRPr>
            </a:lvl4pPr>
            <a:lvl5pPr marL="1467246" indent="0" algn="ctr">
              <a:buNone/>
              <a:defRPr>
                <a:solidFill>
                  <a:schemeClr val="tx1">
                    <a:tint val="75000"/>
                  </a:schemeClr>
                </a:solidFill>
              </a:defRPr>
            </a:lvl5pPr>
            <a:lvl6pPr marL="1834058" indent="0" algn="ctr">
              <a:buNone/>
              <a:defRPr>
                <a:solidFill>
                  <a:schemeClr val="tx1">
                    <a:tint val="75000"/>
                  </a:schemeClr>
                </a:solidFill>
              </a:defRPr>
            </a:lvl6pPr>
            <a:lvl7pPr marL="2200869" indent="0" algn="ctr">
              <a:buNone/>
              <a:defRPr>
                <a:solidFill>
                  <a:schemeClr val="tx1">
                    <a:tint val="75000"/>
                  </a:schemeClr>
                </a:solidFill>
              </a:defRPr>
            </a:lvl7pPr>
            <a:lvl8pPr marL="2567681" indent="0" algn="ctr">
              <a:buNone/>
              <a:defRPr>
                <a:solidFill>
                  <a:schemeClr val="tx1">
                    <a:tint val="75000"/>
                  </a:schemeClr>
                </a:solidFill>
              </a:defRPr>
            </a:lvl8pPr>
            <a:lvl9pPr marL="2934492"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600450" y="9281486"/>
            <a:ext cx="924486" cy="527403"/>
          </a:xfrm>
        </p:spPr>
        <p:txBody>
          <a:bodyPr/>
          <a:lstStyle>
            <a:lvl1pPr algn="l">
              <a:defRPr/>
            </a:lvl1pPr>
          </a:lstStyle>
          <a:p>
            <a:fld id="{D7375A6B-33E5-A548-B964-AE76AAE619B0}"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a:xfrm>
            <a:off x="4733367" y="9281486"/>
            <a:ext cx="1963270" cy="527403"/>
          </a:xfrm>
        </p:spPr>
        <p:txBody>
          <a:bodyPr/>
          <a:lstStyle>
            <a:lvl1pPr algn="r">
              <a:defRPr/>
            </a:lvl1pPr>
          </a:lstStyle>
          <a:p>
            <a:endParaRPr lang="en-US">
              <a:solidFill>
                <a:prstClr val="black">
                  <a:lumMod val="65000"/>
                  <a:lumOff val="35000"/>
                </a:prstClr>
              </a:solidFill>
              <a:latin typeface="Rockwell"/>
            </a:endParaRPr>
          </a:p>
        </p:txBody>
      </p:sp>
      <p:sp>
        <p:nvSpPr>
          <p:cNvPr id="7" name="Rectangle 6"/>
          <p:cNvSpPr/>
          <p:nvPr/>
        </p:nvSpPr>
        <p:spPr>
          <a:xfrm>
            <a:off x="211936" y="330200"/>
            <a:ext cx="3176587" cy="8951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8" name="Rectangle 7"/>
          <p:cNvSpPr/>
          <p:nvPr/>
        </p:nvSpPr>
        <p:spPr>
          <a:xfrm>
            <a:off x="3468291" y="330200"/>
            <a:ext cx="1543050" cy="2945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0" name="Rectangle 9"/>
          <p:cNvSpPr/>
          <p:nvPr/>
        </p:nvSpPr>
        <p:spPr>
          <a:xfrm>
            <a:off x="3468291" y="3434080"/>
            <a:ext cx="1543050" cy="29453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13" name="Picture Placeholder 12"/>
          <p:cNvSpPr>
            <a:spLocks noGrp="1"/>
          </p:cNvSpPr>
          <p:nvPr>
            <p:ph type="pic" sz="quarter" idx="12"/>
          </p:nvPr>
        </p:nvSpPr>
        <p:spPr>
          <a:xfrm>
            <a:off x="3468291" y="330200"/>
            <a:ext cx="1543050" cy="2945384"/>
          </a:xfrm>
          <a:prstGeom prst="rect">
            <a:avLst/>
          </a:prstGeo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5101829" y="3434080"/>
            <a:ext cx="1543050" cy="2945384"/>
          </a:xfrm>
          <a:prstGeom prst="rect">
            <a:avLst/>
          </a:prstGeo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642938" y="2570385"/>
            <a:ext cx="2314575" cy="2947974"/>
          </a:xfrm>
          <a:prstGeom prst="rect">
            <a:avLst/>
          </a:prstGeom>
        </p:spPr>
        <p:txBody>
          <a:bodyPr lIns="36681" tIns="36681" rIns="36681" anchor="t">
            <a:noAutofit/>
          </a:bodyPr>
          <a:lstStyle>
            <a:lvl1pPr marL="0" indent="0" algn="ctr">
              <a:spcBef>
                <a:spcPts val="481"/>
              </a:spcBef>
              <a:buNone/>
              <a:defRPr sz="3700">
                <a:solidFill>
                  <a:schemeClr val="bg1"/>
                </a:solidFill>
              </a:defRPr>
            </a:lvl1pPr>
            <a:lvl2pPr>
              <a:defRPr sz="1000"/>
            </a:lvl2pPr>
            <a:lvl3pPr>
              <a:defRPr sz="800"/>
            </a:lvl3pPr>
            <a:lvl4pPr>
              <a:defRPr sz="700"/>
            </a:lvl4pPr>
            <a:lvl5pPr>
              <a:defRPr sz="7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183265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494180" y="1912087"/>
            <a:ext cx="6150699" cy="7583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
        <p:nvSpPr>
          <p:cNvPr id="2" name="Title 1"/>
          <p:cNvSpPr>
            <a:spLocks noGrp="1"/>
          </p:cNvSpPr>
          <p:nvPr>
            <p:ph type="title"/>
          </p:nvPr>
        </p:nvSpPr>
        <p:spPr>
          <a:xfrm>
            <a:off x="1714500" y="4512737"/>
            <a:ext cx="4229100" cy="1967442"/>
          </a:xfrm>
          <a:prstGeom prst="rect">
            <a:avLst/>
          </a:prstGeom>
        </p:spPr>
        <p:txBody>
          <a:bodyPr anchor="b" anchorCtr="0">
            <a:normAutofit/>
          </a:bodyPr>
          <a:lstStyle>
            <a:lvl1pPr algn="l">
              <a:defRPr sz="26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14500" y="6493940"/>
            <a:ext cx="4229100" cy="2166937"/>
          </a:xfrm>
          <a:prstGeom prst="rect">
            <a:avLst/>
          </a:prstGeom>
        </p:spPr>
        <p:txBody>
          <a:bodyPr anchor="t" anchorCtr="0">
            <a:normAutofit/>
          </a:bodyPr>
          <a:lstStyle>
            <a:lvl1pPr marL="0" indent="0">
              <a:spcBef>
                <a:spcPts val="241"/>
              </a:spcBef>
              <a:buNone/>
              <a:defRPr sz="1100" cap="none" baseline="0">
                <a:solidFill>
                  <a:schemeClr val="bg1"/>
                </a:solidFill>
              </a:defRPr>
            </a:lvl1pPr>
            <a:lvl2pPr marL="366812" indent="0">
              <a:buNone/>
              <a:defRPr sz="1400">
                <a:solidFill>
                  <a:schemeClr val="tx1">
                    <a:tint val="75000"/>
                  </a:schemeClr>
                </a:solidFill>
              </a:defRPr>
            </a:lvl2pPr>
            <a:lvl3pPr marL="733623" indent="0">
              <a:buNone/>
              <a:defRPr sz="1300">
                <a:solidFill>
                  <a:schemeClr val="tx1">
                    <a:tint val="75000"/>
                  </a:schemeClr>
                </a:solidFill>
              </a:defRPr>
            </a:lvl3pPr>
            <a:lvl4pPr marL="1100435" indent="0">
              <a:buNone/>
              <a:defRPr sz="1100">
                <a:solidFill>
                  <a:schemeClr val="tx1">
                    <a:tint val="75000"/>
                  </a:schemeClr>
                </a:solidFill>
              </a:defRPr>
            </a:lvl4pPr>
            <a:lvl5pPr marL="1467246" indent="0">
              <a:buNone/>
              <a:defRPr sz="1100">
                <a:solidFill>
                  <a:schemeClr val="tx1">
                    <a:tint val="75000"/>
                  </a:schemeClr>
                </a:solidFill>
              </a:defRPr>
            </a:lvl5pPr>
            <a:lvl6pPr marL="1834058" indent="0">
              <a:buNone/>
              <a:defRPr sz="1100">
                <a:solidFill>
                  <a:schemeClr val="tx1">
                    <a:tint val="75000"/>
                  </a:schemeClr>
                </a:solidFill>
              </a:defRPr>
            </a:lvl6pPr>
            <a:lvl7pPr marL="2200869" indent="0">
              <a:buNone/>
              <a:defRPr sz="1100">
                <a:solidFill>
                  <a:schemeClr val="tx1">
                    <a:tint val="75000"/>
                  </a:schemeClr>
                </a:solidFill>
              </a:defRPr>
            </a:lvl7pPr>
            <a:lvl8pPr marL="2567681" indent="0">
              <a:buNone/>
              <a:defRPr sz="1100">
                <a:solidFill>
                  <a:schemeClr val="tx1">
                    <a:tint val="75000"/>
                  </a:schemeClr>
                </a:solidFill>
              </a:defRPr>
            </a:lvl8pPr>
            <a:lvl9pPr marL="2934492"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94181" y="9026013"/>
            <a:ext cx="1106020" cy="527403"/>
          </a:xfrm>
        </p:spPr>
        <p:txBody>
          <a:bodyPr/>
          <a:lstStyle>
            <a:lvl1pPr algn="l">
              <a:defRPr>
                <a:solidFill>
                  <a:schemeClr val="bg1"/>
                </a:solidFill>
              </a:defRPr>
            </a:lvl1pPr>
          </a:lstStyle>
          <a:p>
            <a:fld id="{F89D6137-996E-5540-97D4-3ADEF4D8C11C}" type="datetime1">
              <a:rPr lang="en-SG" smtClean="0">
                <a:solidFill>
                  <a:prstClr val="white"/>
                </a:solidFill>
                <a:latin typeface="Rockwell"/>
              </a:rPr>
              <a:pPr/>
              <a:t>9/3/23</a:t>
            </a:fld>
            <a:endParaRPr lang="en-US">
              <a:solidFill>
                <a:prstClr val="white"/>
              </a:solidFill>
              <a:latin typeface="Rockwell"/>
            </a:endParaRPr>
          </a:p>
        </p:txBody>
      </p:sp>
      <p:sp>
        <p:nvSpPr>
          <p:cNvPr id="5" name="Footer Placeholder 4"/>
          <p:cNvSpPr>
            <a:spLocks noGrp="1"/>
          </p:cNvSpPr>
          <p:nvPr>
            <p:ph type="ftr" sz="quarter" idx="11"/>
          </p:nvPr>
        </p:nvSpPr>
        <p:spPr>
          <a:xfrm>
            <a:off x="1714500" y="9026013"/>
            <a:ext cx="4229100" cy="527403"/>
          </a:xfrm>
        </p:spPr>
        <p:txBody>
          <a:bodyPr/>
          <a:lstStyle>
            <a:lvl1pPr>
              <a:defRPr>
                <a:solidFill>
                  <a:schemeClr val="bg1"/>
                </a:solidFill>
              </a:defRPr>
            </a:lvl1pPr>
          </a:lstStyle>
          <a:p>
            <a:endParaRPr lang="en-US">
              <a:solidFill>
                <a:prstClr val="white"/>
              </a:solidFill>
              <a:latin typeface="Rockwell"/>
            </a:endParaRPr>
          </a:p>
        </p:txBody>
      </p:sp>
      <p:sp>
        <p:nvSpPr>
          <p:cNvPr id="6" name="Slide Number Placeholder 5"/>
          <p:cNvSpPr>
            <a:spLocks noGrp="1"/>
          </p:cNvSpPr>
          <p:nvPr>
            <p:ph type="sldNum" sz="quarter" idx="12"/>
          </p:nvPr>
        </p:nvSpPr>
        <p:spPr>
          <a:xfrm>
            <a:off x="6229354" y="9026013"/>
            <a:ext cx="415529" cy="527403"/>
          </a:xfrm>
          <a:prstGeom prst="rect">
            <a:avLst/>
          </a:prstGeom>
        </p:spPr>
        <p:txBody>
          <a:bodyPr lIns="73362" tIns="36681" rIns="73362" bIns="36681"/>
          <a:lstStyle/>
          <a:p>
            <a:fld id="{9D82CEFA-F2D8-2B40-BA1A-983DA646FF6E}" type="slidenum">
              <a:rPr lang="en-US" smtClean="0">
                <a:solidFill>
                  <a:prstClr val="black"/>
                </a:solidFill>
                <a:latin typeface="Rockwell"/>
              </a:rPr>
              <a:pPr/>
              <a:t>‹#›</a:t>
            </a:fld>
            <a:endParaRPr lang="en-US">
              <a:solidFill>
                <a:prstClr val="black"/>
              </a:solidFill>
              <a:latin typeface="Rockwell"/>
            </a:endParaRPr>
          </a:p>
        </p:txBody>
      </p:sp>
      <p:sp>
        <p:nvSpPr>
          <p:cNvPr id="8" name="TextBox 7"/>
          <p:cNvSpPr txBox="1"/>
          <p:nvPr/>
        </p:nvSpPr>
        <p:spPr>
          <a:xfrm>
            <a:off x="1502711" y="4493318"/>
            <a:ext cx="195681" cy="492443"/>
          </a:xfrm>
          <a:prstGeom prst="rect">
            <a:avLst/>
          </a:prstGeom>
          <a:noFill/>
        </p:spPr>
        <p:txBody>
          <a:bodyPr wrap="square" lIns="0" tIns="0" rIns="0" bIns="0" rtlCol="0">
            <a:spAutoFit/>
          </a:bodyPr>
          <a:lstStyle/>
          <a:p>
            <a:r>
              <a:rPr sz="3200" b="1">
                <a:solidFill>
                  <a:srgbClr val="663366">
                    <a:lumMod val="60000"/>
                    <a:lumOff val="40000"/>
                  </a:srgbClr>
                </a:solidFill>
                <a:latin typeface="Rockwell"/>
              </a:rPr>
              <a:t>+</a:t>
            </a:r>
          </a:p>
        </p:txBody>
      </p:sp>
      <p:sp>
        <p:nvSpPr>
          <p:cNvPr id="9" name="Rectangle 8"/>
          <p:cNvSpPr/>
          <p:nvPr/>
        </p:nvSpPr>
        <p:spPr>
          <a:xfrm>
            <a:off x="214314" y="330202"/>
            <a:ext cx="159544" cy="9165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3362" tIns="36681" rIns="73362" bIns="36681" rtlCol="0" anchor="ctr"/>
          <a:lstStyle/>
          <a:p>
            <a:pPr algn="ctr"/>
            <a:endParaRPr>
              <a:solidFill>
                <a:prstClr val="white"/>
              </a:solidFill>
              <a:latin typeface="Rockwell"/>
            </a:endParaRPr>
          </a:p>
        </p:txBody>
      </p:sp>
    </p:spTree>
    <p:extLst>
      <p:ext uri="{BB962C8B-B14F-4D97-AF65-F5344CB8AC3E}">
        <p14:creationId xmlns:p14="http://schemas.microsoft.com/office/powerpoint/2010/main" val="369533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TextBox 9"/>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49"/>
            <a:ext cx="4722580" cy="1612155"/>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373888" y="2868616"/>
            <a:ext cx="2743200" cy="5980289"/>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3299909" y="2868616"/>
            <a:ext cx="2743200" cy="5980289"/>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2A5D29C-40EF-F447-88FE-0EA6CB16E394}"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376901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extBox 11"/>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49"/>
            <a:ext cx="4722580" cy="1612155"/>
          </a:xfrm>
          <a:prstGeom prst="rect">
            <a:avLst/>
          </a:prstGeom>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373156" y="3535089"/>
            <a:ext cx="2743200" cy="5313818"/>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3299909" y="3535089"/>
            <a:ext cx="2743200" cy="5313818"/>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5E83F7B-FE3F-014F-BFE1-34452693E3D0}"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3" name="Text Placeholder 2"/>
          <p:cNvSpPr>
            <a:spLocks noGrp="1"/>
          </p:cNvSpPr>
          <p:nvPr>
            <p:ph type="body" idx="1"/>
          </p:nvPr>
        </p:nvSpPr>
        <p:spPr>
          <a:xfrm>
            <a:off x="373156" y="2991230"/>
            <a:ext cx="2743200" cy="466164"/>
          </a:xfrm>
          <a:prstGeom prst="rect">
            <a:avLst/>
          </a:prstGeom>
          <a:solidFill>
            <a:schemeClr val="accent3"/>
          </a:solidFill>
        </p:spPr>
        <p:txBody>
          <a:bodyPr tIns="0" bIns="0" anchor="ctr" anchorCtr="0">
            <a:noAutofit/>
          </a:bodyPr>
          <a:lstStyle>
            <a:lvl1pPr marL="0" indent="0" algn="ctr">
              <a:spcBef>
                <a:spcPts val="0"/>
              </a:spcBef>
              <a:buNone/>
              <a:defRPr sz="1400" b="0">
                <a:solidFill>
                  <a:schemeClr val="bg1"/>
                </a:solidFill>
              </a:defRPr>
            </a:lvl1pPr>
            <a:lvl2pPr marL="366812" indent="0">
              <a:buNone/>
              <a:defRPr sz="1600" b="1"/>
            </a:lvl2pPr>
            <a:lvl3pPr marL="733623" indent="0">
              <a:buNone/>
              <a:defRPr sz="1400" b="1"/>
            </a:lvl3pPr>
            <a:lvl4pPr marL="1100435" indent="0">
              <a:buNone/>
              <a:defRPr sz="1300" b="1"/>
            </a:lvl4pPr>
            <a:lvl5pPr marL="1467246" indent="0">
              <a:buNone/>
              <a:defRPr sz="1300" b="1"/>
            </a:lvl5pPr>
            <a:lvl6pPr marL="1834058" indent="0">
              <a:buNone/>
              <a:defRPr sz="1300" b="1"/>
            </a:lvl6pPr>
            <a:lvl7pPr marL="2200869" indent="0">
              <a:buNone/>
              <a:defRPr sz="1300" b="1"/>
            </a:lvl7pPr>
            <a:lvl8pPr marL="2567681" indent="0">
              <a:buNone/>
              <a:defRPr sz="1300" b="1"/>
            </a:lvl8pPr>
            <a:lvl9pPr marL="2934492" indent="0">
              <a:buNone/>
              <a:defRPr sz="1300" b="1"/>
            </a:lvl9pPr>
          </a:lstStyle>
          <a:p>
            <a:pPr lvl="0"/>
            <a:r>
              <a:rPr lang="en-US"/>
              <a:t>Click to edit Master text styles</a:t>
            </a:r>
          </a:p>
        </p:txBody>
      </p:sp>
      <p:sp>
        <p:nvSpPr>
          <p:cNvPr id="5" name="Text Placeholder 4"/>
          <p:cNvSpPr>
            <a:spLocks noGrp="1"/>
          </p:cNvSpPr>
          <p:nvPr>
            <p:ph type="body" sz="quarter" idx="3"/>
          </p:nvPr>
        </p:nvSpPr>
        <p:spPr>
          <a:xfrm>
            <a:off x="3299909" y="2991230"/>
            <a:ext cx="2743200" cy="466164"/>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400" b="0">
                <a:solidFill>
                  <a:schemeClr val="bg1"/>
                </a:solidFill>
              </a:defRPr>
            </a:lvl1pPr>
            <a:lvl2pPr marL="366812" indent="0">
              <a:buNone/>
              <a:defRPr sz="1600" b="1"/>
            </a:lvl2pPr>
            <a:lvl3pPr marL="733623" indent="0">
              <a:buNone/>
              <a:defRPr sz="1400" b="1"/>
            </a:lvl3pPr>
            <a:lvl4pPr marL="1100435" indent="0">
              <a:buNone/>
              <a:defRPr sz="1300" b="1"/>
            </a:lvl4pPr>
            <a:lvl5pPr marL="1467246" indent="0">
              <a:buNone/>
              <a:defRPr sz="1300" b="1"/>
            </a:lvl5pPr>
            <a:lvl6pPr marL="1834058" indent="0">
              <a:buNone/>
              <a:defRPr sz="1300" b="1"/>
            </a:lvl6pPr>
            <a:lvl7pPr marL="2200869" indent="0">
              <a:buNone/>
              <a:defRPr sz="1300" b="1"/>
            </a:lvl7pPr>
            <a:lvl8pPr marL="2567681" indent="0">
              <a:buNone/>
              <a:defRPr sz="1300" b="1"/>
            </a:lvl8pPr>
            <a:lvl9pPr marL="2934492" indent="0">
              <a:buNone/>
              <a:defRPr sz="1300" b="1"/>
            </a:lvl9pPr>
          </a:lstStyle>
          <a:p>
            <a:pPr lvl="0"/>
            <a:r>
              <a:rPr lang="en-US"/>
              <a:t>Click to edit Master text styles</a:t>
            </a:r>
          </a:p>
        </p:txBody>
      </p:sp>
    </p:spTree>
    <p:extLst>
      <p:ext uri="{BB962C8B-B14F-4D97-AF65-F5344CB8AC3E}">
        <p14:creationId xmlns:p14="http://schemas.microsoft.com/office/powerpoint/2010/main" val="331150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49"/>
            <a:ext cx="4722580" cy="1612155"/>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373890" y="2868613"/>
            <a:ext cx="5676868"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D05C8E7-E27C-994A-84C4-F881A03ACB87}"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3" name="Content Placeholder 2"/>
          <p:cNvSpPr>
            <a:spLocks noGrp="1"/>
          </p:cNvSpPr>
          <p:nvPr>
            <p:ph sz="half" idx="14"/>
          </p:nvPr>
        </p:nvSpPr>
        <p:spPr>
          <a:xfrm>
            <a:off x="373890" y="6016061"/>
            <a:ext cx="5676868"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02682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10" name="TextBox 9"/>
          <p:cNvSpPr txBox="1"/>
          <p:nvPr/>
        </p:nvSpPr>
        <p:spPr>
          <a:xfrm>
            <a:off x="167390" y="330200"/>
            <a:ext cx="195681" cy="446276"/>
          </a:xfrm>
          <a:prstGeom prst="rect">
            <a:avLst/>
          </a:prstGeom>
          <a:noFill/>
        </p:spPr>
        <p:txBody>
          <a:bodyPr wrap="square" lIns="0" tIns="0" rIns="0" bIns="0" rtlCol="0">
            <a:spAutoFit/>
          </a:bodyPr>
          <a:lstStyle/>
          <a:p>
            <a:r>
              <a:rPr sz="2900" b="1">
                <a:solidFill>
                  <a:srgbClr val="663366">
                    <a:lumMod val="60000"/>
                    <a:lumOff val="40000"/>
                  </a:srgbClr>
                </a:solidFill>
                <a:latin typeface="Rockwell"/>
              </a:rPr>
              <a:t>+</a:t>
            </a:r>
          </a:p>
        </p:txBody>
      </p:sp>
      <p:sp>
        <p:nvSpPr>
          <p:cNvPr id="2" name="Title 1"/>
          <p:cNvSpPr>
            <a:spLocks noGrp="1"/>
          </p:cNvSpPr>
          <p:nvPr>
            <p:ph type="title"/>
          </p:nvPr>
        </p:nvSpPr>
        <p:spPr>
          <a:xfrm>
            <a:off x="373857" y="699249"/>
            <a:ext cx="4722580" cy="1612155"/>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3307556" y="2868613"/>
            <a:ext cx="2743200"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702E652-F982-D64F-9C16-9D4D6811967A}"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1" name="Content Placeholder 2"/>
          <p:cNvSpPr>
            <a:spLocks noGrp="1"/>
          </p:cNvSpPr>
          <p:nvPr>
            <p:ph sz="half" idx="15"/>
          </p:nvPr>
        </p:nvSpPr>
        <p:spPr>
          <a:xfrm>
            <a:off x="373888" y="2868616"/>
            <a:ext cx="2743200" cy="5980289"/>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3307556" y="6022848"/>
            <a:ext cx="2743200" cy="283972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62774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096436" y="9278518"/>
            <a:ext cx="1600200" cy="527403"/>
          </a:xfrm>
          <a:prstGeom prst="rect">
            <a:avLst/>
          </a:prstGeom>
        </p:spPr>
        <p:txBody>
          <a:bodyPr vert="horz" lIns="73362" tIns="36681" rIns="73362" bIns="36681" rtlCol="0" anchor="ctr"/>
          <a:lstStyle>
            <a:lvl1pPr algn="r">
              <a:defRPr sz="900">
                <a:solidFill>
                  <a:schemeClr val="tx1">
                    <a:lumMod val="65000"/>
                    <a:lumOff val="35000"/>
                  </a:schemeClr>
                </a:solidFill>
              </a:defRPr>
            </a:lvl1pPr>
          </a:lstStyle>
          <a:p>
            <a:fld id="{AABDF32A-A7AF-044B-81F0-860C69543A92}" type="datetime1">
              <a:rPr lang="en-SG" smtClean="0">
                <a:solidFill>
                  <a:prstClr val="black">
                    <a:lumMod val="65000"/>
                    <a:lumOff val="35000"/>
                  </a:prstClr>
                </a:solidFill>
                <a:latin typeface="Rockwell"/>
              </a:rPr>
              <a:pPr/>
              <a:t>9/3/23</a:t>
            </a:fld>
            <a:endParaRPr lang="en-US">
              <a:solidFill>
                <a:prstClr val="black">
                  <a:lumMod val="65000"/>
                  <a:lumOff val="35000"/>
                </a:prstClr>
              </a:solidFill>
              <a:latin typeface="Rockwell"/>
            </a:endParaRPr>
          </a:p>
        </p:txBody>
      </p:sp>
      <p:sp>
        <p:nvSpPr>
          <p:cNvPr id="5" name="Footer Placeholder 4"/>
          <p:cNvSpPr>
            <a:spLocks noGrp="1"/>
          </p:cNvSpPr>
          <p:nvPr>
            <p:ph type="ftr" sz="quarter" idx="3"/>
          </p:nvPr>
        </p:nvSpPr>
        <p:spPr>
          <a:xfrm>
            <a:off x="151281" y="9278518"/>
            <a:ext cx="4592170" cy="527403"/>
          </a:xfrm>
          <a:prstGeom prst="rect">
            <a:avLst/>
          </a:prstGeom>
        </p:spPr>
        <p:txBody>
          <a:bodyPr vert="horz" lIns="73362" tIns="36681" rIns="73362" bIns="36681" rtlCol="0" anchor="ctr"/>
          <a:lstStyle>
            <a:lvl1pPr algn="l">
              <a:defRPr sz="900">
                <a:solidFill>
                  <a:schemeClr val="tx1">
                    <a:lumMod val="65000"/>
                    <a:lumOff val="35000"/>
                  </a:schemeClr>
                </a:solidFill>
              </a:defRPr>
            </a:lvl1pPr>
          </a:lstStyle>
          <a:p>
            <a:endParaRPr lang="en-US">
              <a:solidFill>
                <a:prstClr val="black">
                  <a:lumMod val="65000"/>
                  <a:lumOff val="35000"/>
                </a:prstClr>
              </a:solidFill>
              <a:latin typeface="Rockwell"/>
            </a:endParaRPr>
          </a:p>
        </p:txBody>
      </p:sp>
    </p:spTree>
    <p:extLst>
      <p:ext uri="{BB962C8B-B14F-4D97-AF65-F5344CB8AC3E}">
        <p14:creationId xmlns:p14="http://schemas.microsoft.com/office/powerpoint/2010/main" val="29452511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hf sldNum="0" hdr="0" ftr="0" dt="0"/>
  <p:txStyles>
    <p:titleStyle>
      <a:lvl1pPr algn="l" defTabSz="733623" rtl="0" eaLnBrk="1" latinLnBrk="0" hangingPunct="1">
        <a:spcBef>
          <a:spcPct val="0"/>
        </a:spcBef>
        <a:buNone/>
        <a:defRPr sz="2900" b="0" kern="1200">
          <a:solidFill>
            <a:schemeClr val="accent1"/>
          </a:solidFill>
          <a:latin typeface="+mj-lt"/>
          <a:ea typeface="+mj-ea"/>
          <a:cs typeface="+mj-cs"/>
        </a:defRPr>
      </a:lvl1pPr>
    </p:titleStyle>
    <p:bodyStyle>
      <a:lvl1pPr marL="183406" indent="-183406" algn="l" defTabSz="733623" rtl="0" eaLnBrk="1" latinLnBrk="0" hangingPunct="1">
        <a:spcBef>
          <a:spcPts val="1605"/>
        </a:spcBef>
        <a:buClr>
          <a:schemeClr val="accent1"/>
        </a:buClr>
        <a:buSzPct val="75000"/>
        <a:buFont typeface="Wingdings" pitchFamily="2" charset="2"/>
        <a:buChar char="n"/>
        <a:defRPr sz="1600" kern="1200">
          <a:solidFill>
            <a:schemeClr val="tx1">
              <a:lumMod val="65000"/>
              <a:lumOff val="35000"/>
            </a:schemeClr>
          </a:solidFill>
          <a:latin typeface="+mn-lt"/>
          <a:ea typeface="+mn-ea"/>
          <a:cs typeface="+mn-cs"/>
        </a:defRPr>
      </a:lvl1pPr>
      <a:lvl2pPr marL="366812" indent="-183406" algn="l" defTabSz="733623" rtl="0" eaLnBrk="1" latinLnBrk="0" hangingPunct="1">
        <a:spcBef>
          <a:spcPts val="481"/>
        </a:spcBef>
        <a:buClr>
          <a:schemeClr val="accent1">
            <a:lumMod val="60000"/>
            <a:lumOff val="40000"/>
          </a:schemeClr>
        </a:buClr>
        <a:buSzPct val="75000"/>
        <a:buFont typeface="Wingdings" pitchFamily="2" charset="2"/>
        <a:buChar char="n"/>
        <a:defRPr sz="1400" kern="1200">
          <a:solidFill>
            <a:schemeClr val="tx1">
              <a:lumMod val="65000"/>
              <a:lumOff val="35000"/>
            </a:schemeClr>
          </a:solidFill>
          <a:latin typeface="+mn-lt"/>
          <a:ea typeface="+mn-ea"/>
          <a:cs typeface="+mn-cs"/>
        </a:defRPr>
      </a:lvl2pPr>
      <a:lvl3pPr marL="550217" indent="-183406" algn="l" defTabSz="733623" rtl="0" eaLnBrk="1" latinLnBrk="0" hangingPunct="1">
        <a:spcBef>
          <a:spcPts val="481"/>
        </a:spcBef>
        <a:buClr>
          <a:schemeClr val="accent1"/>
        </a:buClr>
        <a:buSzPct val="75000"/>
        <a:buFont typeface="Wingdings" pitchFamily="2" charset="2"/>
        <a:buChar char="n"/>
        <a:defRPr sz="1400" kern="1200">
          <a:solidFill>
            <a:schemeClr val="tx1">
              <a:lumMod val="65000"/>
              <a:lumOff val="35000"/>
            </a:schemeClr>
          </a:solidFill>
          <a:latin typeface="+mn-lt"/>
          <a:ea typeface="+mn-ea"/>
          <a:cs typeface="+mn-cs"/>
        </a:defRPr>
      </a:lvl3pPr>
      <a:lvl4pPr marL="733623" indent="-183406" algn="l" defTabSz="733623" rtl="0" eaLnBrk="1" latinLnBrk="0" hangingPunct="1">
        <a:spcBef>
          <a:spcPts val="481"/>
        </a:spcBef>
        <a:buClr>
          <a:schemeClr val="accent1">
            <a:lumMod val="60000"/>
            <a:lumOff val="40000"/>
          </a:schemeClr>
        </a:buClr>
        <a:buSzPct val="75000"/>
        <a:buFont typeface="Wingdings" pitchFamily="2" charset="2"/>
        <a:buChar char="n"/>
        <a:defRPr sz="1400" kern="1200">
          <a:solidFill>
            <a:schemeClr val="tx1">
              <a:lumMod val="65000"/>
              <a:lumOff val="35000"/>
            </a:schemeClr>
          </a:solidFill>
          <a:latin typeface="+mn-lt"/>
          <a:ea typeface="+mn-ea"/>
          <a:cs typeface="+mn-cs"/>
        </a:defRPr>
      </a:lvl4pPr>
      <a:lvl5pPr marL="917029" indent="-183406" algn="l" defTabSz="733623" rtl="0" eaLnBrk="1" latinLnBrk="0" hangingPunct="1">
        <a:spcBef>
          <a:spcPts val="481"/>
        </a:spcBef>
        <a:buClr>
          <a:schemeClr val="accent1"/>
        </a:buClr>
        <a:buSzPct val="75000"/>
        <a:buFont typeface="Wingdings" pitchFamily="2" charset="2"/>
        <a:buChar char="n"/>
        <a:defRPr sz="1400" kern="1200">
          <a:solidFill>
            <a:schemeClr val="tx1">
              <a:lumMod val="65000"/>
              <a:lumOff val="35000"/>
            </a:schemeClr>
          </a:solidFill>
          <a:latin typeface="+mn-lt"/>
          <a:ea typeface="+mn-ea"/>
          <a:cs typeface="+mn-cs"/>
        </a:defRPr>
      </a:lvl5pPr>
      <a:lvl6pPr marL="1105529" indent="-183406" algn="l" defTabSz="733623" rtl="0" eaLnBrk="1" latinLnBrk="0" hangingPunct="1">
        <a:spcBef>
          <a:spcPct val="20000"/>
        </a:spcBef>
        <a:buClr>
          <a:schemeClr val="accent1">
            <a:lumMod val="60000"/>
            <a:lumOff val="40000"/>
          </a:schemeClr>
        </a:buClr>
        <a:buSzPct val="75000"/>
        <a:buFont typeface="Wingdings" pitchFamily="2" charset="2"/>
        <a:buChar char=""/>
        <a:defRPr lang="en-US" sz="1400" kern="1200" dirty="0" smtClean="0">
          <a:solidFill>
            <a:schemeClr val="tx1">
              <a:lumMod val="65000"/>
              <a:lumOff val="35000"/>
            </a:schemeClr>
          </a:solidFill>
          <a:latin typeface="+mn-lt"/>
          <a:ea typeface="+mn-ea"/>
          <a:cs typeface="+mn-cs"/>
        </a:defRPr>
      </a:lvl6pPr>
      <a:lvl7pPr marL="1286388" indent="-183406" algn="l" defTabSz="733623" rtl="0" eaLnBrk="1" latinLnBrk="0" hangingPunct="1">
        <a:spcBef>
          <a:spcPct val="20000"/>
        </a:spcBef>
        <a:buClr>
          <a:schemeClr val="accent1"/>
        </a:buClr>
        <a:buSzPct val="75000"/>
        <a:buFont typeface="Wingdings" pitchFamily="2" charset="2"/>
        <a:buChar char=""/>
        <a:defRPr lang="en-US" sz="1400" kern="1200" baseline="0" dirty="0" smtClean="0">
          <a:solidFill>
            <a:schemeClr val="tx1">
              <a:lumMod val="65000"/>
              <a:lumOff val="35000"/>
            </a:schemeClr>
          </a:solidFill>
          <a:latin typeface="+mn-lt"/>
          <a:ea typeface="+mn-ea"/>
          <a:cs typeface="+mn-cs"/>
        </a:defRPr>
      </a:lvl7pPr>
      <a:lvl8pPr marL="1468520" indent="-183406" algn="l" defTabSz="733623" rtl="0" eaLnBrk="1" latinLnBrk="0" hangingPunct="1">
        <a:spcBef>
          <a:spcPct val="20000"/>
        </a:spcBef>
        <a:buClr>
          <a:schemeClr val="accent1">
            <a:lumMod val="60000"/>
            <a:lumOff val="40000"/>
          </a:schemeClr>
        </a:buClr>
        <a:buSzPct val="75000"/>
        <a:buFont typeface="Wingdings" pitchFamily="2" charset="2"/>
        <a:buChar char=""/>
        <a:defRPr lang="en-US" sz="1400" kern="1200" baseline="0" dirty="0" smtClean="0">
          <a:solidFill>
            <a:schemeClr val="tx1">
              <a:lumMod val="65000"/>
              <a:lumOff val="35000"/>
            </a:schemeClr>
          </a:solidFill>
          <a:latin typeface="+mn-lt"/>
          <a:ea typeface="+mn-ea"/>
          <a:cs typeface="+mn-cs"/>
        </a:defRPr>
      </a:lvl8pPr>
      <a:lvl9pPr marL="1650652" indent="-183406" algn="l" defTabSz="733623" rtl="0" eaLnBrk="1" latinLnBrk="0" hangingPunct="1">
        <a:spcBef>
          <a:spcPct val="20000"/>
        </a:spcBef>
        <a:buClr>
          <a:schemeClr val="accent1"/>
        </a:buClr>
        <a:buSzPct val="75000"/>
        <a:buFont typeface="Wingdings" pitchFamily="2" charset="2"/>
        <a:buChar char=""/>
        <a:defRPr lang="en-US" sz="1400" kern="1200" baseline="0" dirty="0">
          <a:solidFill>
            <a:schemeClr val="tx1">
              <a:lumMod val="65000"/>
              <a:lumOff val="35000"/>
            </a:schemeClr>
          </a:solidFill>
          <a:latin typeface="+mn-lt"/>
          <a:ea typeface="+mn-ea"/>
          <a:cs typeface="+mn-cs"/>
        </a:defRPr>
      </a:lvl9pPr>
    </p:bodyStyle>
    <p:otherStyle>
      <a:defPPr>
        <a:defRPr/>
      </a:defPPr>
      <a:lvl1pPr marL="0" algn="l" defTabSz="733623" rtl="0" eaLnBrk="1" latinLnBrk="0" hangingPunct="1">
        <a:defRPr sz="1400" kern="1200">
          <a:solidFill>
            <a:schemeClr val="tx1"/>
          </a:solidFill>
          <a:latin typeface="+mn-lt"/>
          <a:ea typeface="+mn-ea"/>
          <a:cs typeface="+mn-cs"/>
        </a:defRPr>
      </a:lvl1pPr>
      <a:lvl2pPr marL="366812" algn="l" defTabSz="733623" rtl="0" eaLnBrk="1" latinLnBrk="0" hangingPunct="1">
        <a:defRPr sz="1400" kern="1200">
          <a:solidFill>
            <a:schemeClr val="tx1"/>
          </a:solidFill>
          <a:latin typeface="+mn-lt"/>
          <a:ea typeface="+mn-ea"/>
          <a:cs typeface="+mn-cs"/>
        </a:defRPr>
      </a:lvl2pPr>
      <a:lvl3pPr marL="733623" algn="l" defTabSz="733623" rtl="0" eaLnBrk="1" latinLnBrk="0" hangingPunct="1">
        <a:defRPr sz="1400" kern="1200">
          <a:solidFill>
            <a:schemeClr val="tx1"/>
          </a:solidFill>
          <a:latin typeface="+mn-lt"/>
          <a:ea typeface="+mn-ea"/>
          <a:cs typeface="+mn-cs"/>
        </a:defRPr>
      </a:lvl3pPr>
      <a:lvl4pPr marL="1100435" algn="l" defTabSz="733623" rtl="0" eaLnBrk="1" latinLnBrk="0" hangingPunct="1">
        <a:defRPr sz="1400" kern="1200">
          <a:solidFill>
            <a:schemeClr val="tx1"/>
          </a:solidFill>
          <a:latin typeface="+mn-lt"/>
          <a:ea typeface="+mn-ea"/>
          <a:cs typeface="+mn-cs"/>
        </a:defRPr>
      </a:lvl4pPr>
      <a:lvl5pPr marL="1467246" algn="l" defTabSz="733623" rtl="0" eaLnBrk="1" latinLnBrk="0" hangingPunct="1">
        <a:defRPr sz="1400" kern="1200">
          <a:solidFill>
            <a:schemeClr val="tx1"/>
          </a:solidFill>
          <a:latin typeface="+mn-lt"/>
          <a:ea typeface="+mn-ea"/>
          <a:cs typeface="+mn-cs"/>
        </a:defRPr>
      </a:lvl5pPr>
      <a:lvl6pPr marL="1834058" algn="l" defTabSz="733623" rtl="0" eaLnBrk="1" latinLnBrk="0" hangingPunct="1">
        <a:defRPr sz="1400" kern="1200">
          <a:solidFill>
            <a:schemeClr val="tx1"/>
          </a:solidFill>
          <a:latin typeface="+mn-lt"/>
          <a:ea typeface="+mn-ea"/>
          <a:cs typeface="+mn-cs"/>
        </a:defRPr>
      </a:lvl6pPr>
      <a:lvl7pPr marL="2200869" algn="l" defTabSz="733623" rtl="0" eaLnBrk="1" latinLnBrk="0" hangingPunct="1">
        <a:defRPr sz="1400" kern="1200">
          <a:solidFill>
            <a:schemeClr val="tx1"/>
          </a:solidFill>
          <a:latin typeface="+mn-lt"/>
          <a:ea typeface="+mn-ea"/>
          <a:cs typeface="+mn-cs"/>
        </a:defRPr>
      </a:lvl7pPr>
      <a:lvl8pPr marL="2567681" algn="l" defTabSz="733623" rtl="0" eaLnBrk="1" latinLnBrk="0" hangingPunct="1">
        <a:defRPr sz="1400" kern="1200">
          <a:solidFill>
            <a:schemeClr val="tx1"/>
          </a:solidFill>
          <a:latin typeface="+mn-lt"/>
          <a:ea typeface="+mn-ea"/>
          <a:cs typeface="+mn-cs"/>
        </a:defRPr>
      </a:lvl8pPr>
      <a:lvl9pPr marL="2934492" algn="l" defTabSz="73362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2879">
            <a:alpha val="10000"/>
          </a:srgbClr>
        </a:solidFill>
        <a:effectLst/>
      </p:bgPr>
    </p:bg>
    <p:spTree>
      <p:nvGrpSpPr>
        <p:cNvPr id="1" name=""/>
        <p:cNvGrpSpPr/>
        <p:nvPr/>
      </p:nvGrpSpPr>
      <p:grpSpPr>
        <a:xfrm>
          <a:off x="0" y="0"/>
          <a:ext cx="0" cy="0"/>
          <a:chOff x="0" y="0"/>
          <a:chExt cx="0" cy="0"/>
        </a:xfrm>
      </p:grpSpPr>
      <p:sp>
        <p:nvSpPr>
          <p:cNvPr id="27" name="Alternate Process 26"/>
          <p:cNvSpPr/>
          <p:nvPr/>
        </p:nvSpPr>
        <p:spPr>
          <a:xfrm>
            <a:off x="378968" y="3097557"/>
            <a:ext cx="6136070" cy="1181801"/>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prstClr val="white"/>
                </a:solidFill>
                <a:latin typeface="Rockwell"/>
              </a:rPr>
              <a:t>      </a:t>
            </a:r>
          </a:p>
        </p:txBody>
      </p:sp>
      <p:sp>
        <p:nvSpPr>
          <p:cNvPr id="30" name="Alternate Process 29"/>
          <p:cNvSpPr/>
          <p:nvPr/>
        </p:nvSpPr>
        <p:spPr>
          <a:xfrm>
            <a:off x="382328" y="8169893"/>
            <a:ext cx="6132712" cy="1170346"/>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prstClr val="white"/>
                </a:solidFill>
                <a:latin typeface="Rockwell"/>
              </a:rPr>
              <a:t>      </a:t>
            </a:r>
          </a:p>
        </p:txBody>
      </p:sp>
      <p:pic>
        <p:nvPicPr>
          <p:cNvPr id="33" name="Picture 32" descr="Screen Shot 2016-07-25 at 1.48.0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1225608"/>
          </a:xfrm>
          <a:prstGeom prst="rect">
            <a:avLst/>
          </a:prstGeom>
        </p:spPr>
      </p:pic>
      <p:sp>
        <p:nvSpPr>
          <p:cNvPr id="32" name="Alternate Process 31"/>
          <p:cNvSpPr/>
          <p:nvPr/>
        </p:nvSpPr>
        <p:spPr>
          <a:xfrm>
            <a:off x="378968" y="5635548"/>
            <a:ext cx="6136070" cy="1181801"/>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prstClr val="white"/>
                </a:solidFill>
                <a:latin typeface="Rockwell"/>
              </a:rPr>
              <a:t>      </a:t>
            </a:r>
          </a:p>
        </p:txBody>
      </p:sp>
      <p:sp>
        <p:nvSpPr>
          <p:cNvPr id="35" name="Alternate Process 34"/>
          <p:cNvSpPr/>
          <p:nvPr/>
        </p:nvSpPr>
        <p:spPr>
          <a:xfrm>
            <a:off x="378968" y="6907630"/>
            <a:ext cx="6136070" cy="1181801"/>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prstClr val="white"/>
                </a:solidFill>
                <a:latin typeface="Rockwell"/>
              </a:rPr>
              <a:t>      </a:t>
            </a:r>
          </a:p>
        </p:txBody>
      </p:sp>
      <p:sp>
        <p:nvSpPr>
          <p:cNvPr id="44" name="Rectangle 43"/>
          <p:cNvSpPr/>
          <p:nvPr/>
        </p:nvSpPr>
        <p:spPr>
          <a:xfrm>
            <a:off x="328982" y="1433482"/>
            <a:ext cx="6306261" cy="584776"/>
          </a:xfrm>
          <a:prstGeom prst="rect">
            <a:avLst/>
          </a:prstGeom>
          <a:ln w="38100" cap="rnd">
            <a:noFill/>
            <a:prstDash val="solid"/>
            <a:round/>
          </a:ln>
        </p:spPr>
        <p:txBody>
          <a:bodyPr wrap="square">
            <a:spAutoFit/>
          </a:bodyPr>
          <a:lstStyle/>
          <a:p>
            <a:pPr algn="just"/>
            <a:r>
              <a:rPr lang="en-US" sz="1600" b="1" dirty="0">
                <a:solidFill>
                  <a:srgbClr val="13267C"/>
                </a:solidFill>
                <a:latin typeface="Helvetica"/>
                <a:cs typeface="Helvetica"/>
              </a:rPr>
              <a:t>GEMS Module 2</a:t>
            </a:r>
          </a:p>
          <a:p>
            <a:pPr algn="just"/>
            <a:r>
              <a:rPr lang="en-US" sz="1600" b="1" dirty="0">
                <a:solidFill>
                  <a:srgbClr val="13267C"/>
                </a:solidFill>
                <a:latin typeface="Helvetica"/>
                <a:cs typeface="Helvetica"/>
              </a:rPr>
              <a:t>Opening the Door of your Heart 				         (5 Sessions)</a:t>
            </a:r>
            <a:endParaRPr lang="en-US" sz="1600" dirty="0">
              <a:solidFill>
                <a:prstClr val="black"/>
              </a:solidFill>
              <a:latin typeface="Helvetica"/>
              <a:cs typeface="Helvetica"/>
            </a:endParaRPr>
          </a:p>
        </p:txBody>
      </p:sp>
      <p:sp>
        <p:nvSpPr>
          <p:cNvPr id="46" name="Rectangle 45"/>
          <p:cNvSpPr/>
          <p:nvPr/>
        </p:nvSpPr>
        <p:spPr>
          <a:xfrm>
            <a:off x="454066" y="3133469"/>
            <a:ext cx="4842774" cy="984885"/>
          </a:xfrm>
          <a:prstGeom prst="rect">
            <a:avLst/>
          </a:prstGeom>
        </p:spPr>
        <p:txBody>
          <a:bodyPr wrap="square">
            <a:spAutoFit/>
          </a:bodyPr>
          <a:lstStyle/>
          <a:p>
            <a:pPr algn="just"/>
            <a:r>
              <a:rPr lang="en-US" b="1" dirty="0">
                <a:solidFill>
                  <a:srgbClr val="AB4B5E"/>
                </a:solidFill>
                <a:latin typeface="Helvetica"/>
                <a:cs typeface="Helvetica"/>
              </a:rPr>
              <a:t>Session 1: Forgiveness</a:t>
            </a:r>
            <a:r>
              <a:rPr lang="en-US" b="1" dirty="0">
                <a:solidFill>
                  <a:srgbClr val="2A4C4C"/>
                </a:solidFill>
                <a:latin typeface="Helvetica"/>
                <a:cs typeface="Helvetica"/>
              </a:rPr>
              <a:t> 		</a:t>
            </a:r>
            <a:r>
              <a:rPr lang="en-US" sz="1100" dirty="0">
                <a:solidFill>
                  <a:prstClr val="black"/>
                </a:solidFill>
                <a:latin typeface="Helvetica"/>
                <a:cs typeface="Helvetica"/>
              </a:rPr>
              <a:t>	Forgiveness is this wonderful attitude that sets ourselves and others free. </a:t>
            </a:r>
            <a:r>
              <a:rPr lang="en-GB" sz="1100" dirty="0">
                <a:solidFill>
                  <a:prstClr val="black"/>
                </a:solidFill>
                <a:latin typeface="Helvetica"/>
                <a:cs typeface="Helvetica"/>
              </a:rPr>
              <a:t>Forgiving ourselves opens the door for kindness, compassion, joy and equanimity to arise in our heart. Forgiving others allows resentment to cool down, restores relationships and improves our feeling of self-worth.</a:t>
            </a:r>
            <a:endParaRPr lang="en-US" sz="1100" dirty="0">
              <a:solidFill>
                <a:prstClr val="black"/>
              </a:solidFill>
              <a:latin typeface="Helvetica"/>
              <a:cs typeface="Helvetica"/>
            </a:endParaRPr>
          </a:p>
        </p:txBody>
      </p:sp>
      <p:sp>
        <p:nvSpPr>
          <p:cNvPr id="47" name="Rectangle 46"/>
          <p:cNvSpPr/>
          <p:nvPr/>
        </p:nvSpPr>
        <p:spPr>
          <a:xfrm>
            <a:off x="2140599" y="3843466"/>
            <a:ext cx="3156241" cy="430887"/>
          </a:xfrm>
          <a:prstGeom prst="rect">
            <a:avLst/>
          </a:prstGeom>
        </p:spPr>
        <p:txBody>
          <a:bodyPr wrap="square">
            <a:spAutoFit/>
          </a:bodyPr>
          <a:lstStyle/>
          <a:p>
            <a:pPr algn="r"/>
            <a:r>
              <a:rPr lang="en-US" sz="1100" dirty="0">
                <a:solidFill>
                  <a:srgbClr val="AB4B5E"/>
                </a:solidFill>
                <a:latin typeface="Helvetica"/>
                <a:cs typeface="Helvetica"/>
              </a:rPr>
              <a:t>Meditation on Forgiveness</a:t>
            </a:r>
          </a:p>
          <a:p>
            <a:pPr algn="r"/>
            <a:r>
              <a:rPr lang="en-US" sz="1100" dirty="0">
                <a:solidFill>
                  <a:srgbClr val="AB4B5E"/>
                </a:solidFill>
                <a:latin typeface="Helvetica"/>
                <a:cs typeface="Helvetica"/>
              </a:rPr>
              <a:t>Opening the Door of our Heart</a:t>
            </a:r>
          </a:p>
        </p:txBody>
      </p:sp>
      <p:sp>
        <p:nvSpPr>
          <p:cNvPr id="48" name="Alternate Process 47"/>
          <p:cNvSpPr/>
          <p:nvPr/>
        </p:nvSpPr>
        <p:spPr>
          <a:xfrm>
            <a:off x="382328" y="4363812"/>
            <a:ext cx="6132710" cy="1181801"/>
          </a:xfrm>
          <a:prstGeom prst="flowChartAlternateProcess">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prstClr val="white"/>
                </a:solidFill>
                <a:latin typeface="Rockwell"/>
              </a:rPr>
              <a:t>      </a:t>
            </a:r>
          </a:p>
        </p:txBody>
      </p:sp>
      <p:pic>
        <p:nvPicPr>
          <p:cNvPr id="50" name="Picture 49"/>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5434676" y="4448334"/>
            <a:ext cx="1008000" cy="99602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51" name="Rectangle 50"/>
          <p:cNvSpPr/>
          <p:nvPr/>
        </p:nvSpPr>
        <p:spPr>
          <a:xfrm>
            <a:off x="457425" y="4399724"/>
            <a:ext cx="4837121" cy="984885"/>
          </a:xfrm>
          <a:prstGeom prst="rect">
            <a:avLst/>
          </a:prstGeom>
        </p:spPr>
        <p:txBody>
          <a:bodyPr wrap="square">
            <a:spAutoFit/>
          </a:bodyPr>
          <a:lstStyle/>
          <a:p>
            <a:pPr algn="just"/>
            <a:r>
              <a:rPr lang="en-US" b="1" dirty="0">
                <a:solidFill>
                  <a:srgbClr val="2A4C4C"/>
                </a:solidFill>
                <a:latin typeface="Helvetica"/>
                <a:cs typeface="Helvetica"/>
              </a:rPr>
              <a:t>Session 2: Loving Kindness   </a:t>
            </a:r>
            <a:r>
              <a:rPr lang="en-US" sz="1100" dirty="0">
                <a:solidFill>
                  <a:prstClr val="black"/>
                </a:solidFill>
                <a:latin typeface="Helvetica"/>
                <a:cs typeface="Helvetica"/>
              </a:rPr>
              <a:t>Before we can love others, learning to be gentle and accepting with ourselves is essential. We look at simple methods to become at ease with ourselves, our body, our mind, our breathing, our thinking, our appearance, our past and future by just being still with loving kindness.</a:t>
            </a:r>
          </a:p>
        </p:txBody>
      </p:sp>
      <p:sp>
        <p:nvSpPr>
          <p:cNvPr id="52" name="Rectangle 51"/>
          <p:cNvSpPr/>
          <p:nvPr/>
        </p:nvSpPr>
        <p:spPr>
          <a:xfrm>
            <a:off x="2138305" y="5279721"/>
            <a:ext cx="3156241" cy="261610"/>
          </a:xfrm>
          <a:prstGeom prst="rect">
            <a:avLst/>
          </a:prstGeom>
        </p:spPr>
        <p:txBody>
          <a:bodyPr wrap="square">
            <a:spAutoFit/>
          </a:bodyPr>
          <a:lstStyle/>
          <a:p>
            <a:pPr algn="r"/>
            <a:r>
              <a:rPr lang="en-US" sz="1100" dirty="0">
                <a:solidFill>
                  <a:srgbClr val="2A4C4C"/>
                </a:solidFill>
                <a:latin typeface="Helvetica"/>
                <a:cs typeface="Helvetica"/>
              </a:rPr>
              <a:t>Loving Kindness Meditation</a:t>
            </a:r>
          </a:p>
        </p:txBody>
      </p:sp>
      <p:sp>
        <p:nvSpPr>
          <p:cNvPr id="58" name="Rectangle 57"/>
          <p:cNvSpPr/>
          <p:nvPr/>
        </p:nvSpPr>
        <p:spPr>
          <a:xfrm>
            <a:off x="454064" y="5631052"/>
            <a:ext cx="4842775" cy="1154162"/>
          </a:xfrm>
          <a:prstGeom prst="rect">
            <a:avLst/>
          </a:prstGeom>
        </p:spPr>
        <p:txBody>
          <a:bodyPr wrap="square">
            <a:spAutoFit/>
          </a:bodyPr>
          <a:lstStyle/>
          <a:p>
            <a:pPr algn="just"/>
            <a:r>
              <a:rPr lang="en-US" b="1" dirty="0">
                <a:solidFill>
                  <a:srgbClr val="63382E"/>
                </a:solidFill>
                <a:latin typeface="Helvetica"/>
                <a:cs typeface="Helvetica"/>
              </a:rPr>
              <a:t>Session 3: Compassion	</a:t>
            </a:r>
            <a:r>
              <a:rPr lang="en-US" b="1" dirty="0">
                <a:solidFill>
                  <a:srgbClr val="8E6C3A"/>
                </a:solidFill>
                <a:latin typeface="Helvetica"/>
                <a:cs typeface="Helvetica"/>
              </a:rPr>
              <a:t>	</a:t>
            </a:r>
            <a:r>
              <a:rPr lang="en-US" sz="1100" dirty="0">
                <a:solidFill>
                  <a:prstClr val="black"/>
                </a:solidFill>
                <a:latin typeface="Helvetica"/>
                <a:cs typeface="Helvetica"/>
              </a:rPr>
              <a:t>We learn to start caring about our own difficulties and suffering and in the process develop a warm understanding for ourselves, our past, our origins, emotions, thoughts and behaviors. We gently approach how we can accept them by starting to care for them instead of trying to push them away. This automatically enhances our ability to empathize with and understand others.</a:t>
            </a:r>
          </a:p>
        </p:txBody>
      </p:sp>
      <p:pic>
        <p:nvPicPr>
          <p:cNvPr id="59" name="Picture 58"/>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5441409" y="5720089"/>
            <a:ext cx="996020" cy="99602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60" name="Rectangle 59"/>
          <p:cNvSpPr/>
          <p:nvPr/>
        </p:nvSpPr>
        <p:spPr>
          <a:xfrm>
            <a:off x="2140598" y="6562341"/>
            <a:ext cx="3156241" cy="261610"/>
          </a:xfrm>
          <a:prstGeom prst="rect">
            <a:avLst/>
          </a:prstGeom>
        </p:spPr>
        <p:txBody>
          <a:bodyPr wrap="square">
            <a:spAutoFit/>
          </a:bodyPr>
          <a:lstStyle/>
          <a:p>
            <a:pPr algn="r"/>
            <a:r>
              <a:rPr lang="en-US" sz="1100" dirty="0">
                <a:solidFill>
                  <a:srgbClr val="63382E"/>
                </a:solidFill>
                <a:latin typeface="Helvetica"/>
                <a:cs typeface="Helvetica"/>
              </a:rPr>
              <a:t>Meditation on Compassion</a:t>
            </a:r>
          </a:p>
        </p:txBody>
      </p:sp>
      <p:sp>
        <p:nvSpPr>
          <p:cNvPr id="62" name="Rectangle 61"/>
          <p:cNvSpPr/>
          <p:nvPr/>
        </p:nvSpPr>
        <p:spPr>
          <a:xfrm>
            <a:off x="457424" y="6916628"/>
            <a:ext cx="4839415" cy="815608"/>
          </a:xfrm>
          <a:prstGeom prst="rect">
            <a:avLst/>
          </a:prstGeom>
        </p:spPr>
        <p:txBody>
          <a:bodyPr wrap="square">
            <a:spAutoFit/>
          </a:bodyPr>
          <a:lstStyle/>
          <a:p>
            <a:pPr algn="just"/>
            <a:r>
              <a:rPr lang="en-US" b="1" dirty="0">
                <a:solidFill>
                  <a:srgbClr val="C19D51"/>
                </a:solidFill>
                <a:latin typeface="Helvetica"/>
                <a:cs typeface="Helvetica"/>
              </a:rPr>
              <a:t>Session 4: Appreciative Joy</a:t>
            </a:r>
            <a:r>
              <a:rPr lang="en-US" b="1" dirty="0">
                <a:solidFill>
                  <a:srgbClr val="3C4444"/>
                </a:solidFill>
                <a:latin typeface="Helvetica"/>
                <a:cs typeface="Helvetica"/>
              </a:rPr>
              <a:t>		</a:t>
            </a:r>
            <a:r>
              <a:rPr lang="en-US" sz="1100" dirty="0">
                <a:solidFill>
                  <a:prstClr val="black"/>
                </a:solidFill>
                <a:latin typeface="Helvetica"/>
                <a:cs typeface="Helvetica"/>
              </a:rPr>
              <a:t>In this session we learn a method that helps us to begin to appreciate ourselves for who we are, learning that we are actually ok. Contemplating our good sides rather than the negative ones, we can start being grateful being us and being “good enough”. </a:t>
            </a:r>
          </a:p>
        </p:txBody>
      </p:sp>
      <p:sp>
        <p:nvSpPr>
          <p:cNvPr id="63" name="Rectangle 62"/>
          <p:cNvSpPr/>
          <p:nvPr/>
        </p:nvSpPr>
        <p:spPr>
          <a:xfrm>
            <a:off x="457425" y="8173526"/>
            <a:ext cx="4839414" cy="1154162"/>
          </a:xfrm>
          <a:prstGeom prst="rect">
            <a:avLst/>
          </a:prstGeom>
        </p:spPr>
        <p:txBody>
          <a:bodyPr wrap="square">
            <a:spAutoFit/>
          </a:bodyPr>
          <a:lstStyle/>
          <a:p>
            <a:pPr algn="just"/>
            <a:r>
              <a:rPr lang="en-US" b="1" dirty="0">
                <a:solidFill>
                  <a:srgbClr val="202A7F"/>
                </a:solidFill>
                <a:latin typeface="Helvetica"/>
                <a:cs typeface="Helvetica"/>
              </a:rPr>
              <a:t>Session 5: Equanimity</a:t>
            </a:r>
            <a:r>
              <a:rPr lang="en-US" b="1" dirty="0">
                <a:solidFill>
                  <a:srgbClr val="BB8088"/>
                </a:solidFill>
                <a:latin typeface="Helvetica"/>
                <a:cs typeface="Helvetica"/>
              </a:rPr>
              <a:t>	</a:t>
            </a:r>
            <a:r>
              <a:rPr lang="en-US" sz="1100" dirty="0">
                <a:solidFill>
                  <a:prstClr val="black"/>
                </a:solidFill>
                <a:latin typeface="Helvetica"/>
                <a:cs typeface="Helvetica"/>
              </a:rPr>
              <a:t>A balanced mind does not com-</a:t>
            </a:r>
            <a:r>
              <a:rPr lang="en-US" sz="1100" dirty="0" err="1">
                <a:solidFill>
                  <a:prstClr val="black"/>
                </a:solidFill>
                <a:latin typeface="Helvetica"/>
                <a:cs typeface="Helvetica"/>
              </a:rPr>
              <a:t>partmentalize</a:t>
            </a:r>
            <a:r>
              <a:rPr lang="en-US" sz="1100" dirty="0">
                <a:solidFill>
                  <a:prstClr val="black"/>
                </a:solidFill>
                <a:latin typeface="Helvetica"/>
                <a:cs typeface="Helvetica"/>
              </a:rPr>
              <a:t> people and events into good or bad. Instead we have equally warm feelings and acceptance for everybody. This same attitude applied to ourselves is what we will talk about in this session. An equally warm feeling and gentleness for anything arising in our mind and body for genuine acceptance.</a:t>
            </a:r>
          </a:p>
        </p:txBody>
      </p:sp>
      <p:pic>
        <p:nvPicPr>
          <p:cNvPr id="64" name="Picture 63"/>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5435233" y="6995879"/>
            <a:ext cx="1000245" cy="1000245"/>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65" name="Picture 64"/>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5439458" y="8248744"/>
            <a:ext cx="1000245" cy="1000245"/>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66" name="Rectangle 65"/>
          <p:cNvSpPr/>
          <p:nvPr/>
        </p:nvSpPr>
        <p:spPr>
          <a:xfrm>
            <a:off x="2146945" y="7827821"/>
            <a:ext cx="3156241" cy="261610"/>
          </a:xfrm>
          <a:prstGeom prst="rect">
            <a:avLst/>
          </a:prstGeom>
        </p:spPr>
        <p:txBody>
          <a:bodyPr wrap="square">
            <a:spAutoFit/>
          </a:bodyPr>
          <a:lstStyle/>
          <a:p>
            <a:pPr algn="r"/>
            <a:r>
              <a:rPr lang="en-US" sz="1100" dirty="0">
                <a:solidFill>
                  <a:srgbClr val="C19D51"/>
                </a:solidFill>
                <a:latin typeface="Helvetica"/>
                <a:cs typeface="Helvetica"/>
              </a:rPr>
              <a:t>Meditation on Gratitude, Appreciative Joy</a:t>
            </a:r>
          </a:p>
        </p:txBody>
      </p:sp>
      <p:sp>
        <p:nvSpPr>
          <p:cNvPr id="67" name="Rectangle 66"/>
          <p:cNvSpPr/>
          <p:nvPr/>
        </p:nvSpPr>
        <p:spPr>
          <a:xfrm>
            <a:off x="2140598" y="9083240"/>
            <a:ext cx="3156241" cy="261610"/>
          </a:xfrm>
          <a:prstGeom prst="rect">
            <a:avLst/>
          </a:prstGeom>
        </p:spPr>
        <p:txBody>
          <a:bodyPr wrap="square">
            <a:spAutoFit/>
          </a:bodyPr>
          <a:lstStyle/>
          <a:p>
            <a:pPr algn="r"/>
            <a:r>
              <a:rPr lang="en-US" sz="1100" dirty="0">
                <a:solidFill>
                  <a:srgbClr val="202A7F"/>
                </a:solidFill>
                <a:latin typeface="Helvetica"/>
                <a:cs typeface="Helvetica"/>
              </a:rPr>
              <a:t>Meditation on Equanimity</a:t>
            </a:r>
          </a:p>
        </p:txBody>
      </p:sp>
      <p:pic>
        <p:nvPicPr>
          <p:cNvPr id="16" name="Picture 15" descr="Flower tile.jpg"/>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a:ext>
            </a:extLst>
          </a:blip>
          <a:stretch>
            <a:fillRect/>
          </a:stretch>
        </p:blipFill>
        <p:spPr>
          <a:xfrm>
            <a:off x="5443873" y="3167883"/>
            <a:ext cx="988490" cy="100800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24" name="Rectangle 23"/>
          <p:cNvSpPr/>
          <p:nvPr/>
        </p:nvSpPr>
        <p:spPr>
          <a:xfrm>
            <a:off x="328168" y="2090041"/>
            <a:ext cx="6256276" cy="600164"/>
          </a:xfrm>
          <a:prstGeom prst="rect">
            <a:avLst/>
          </a:prstGeom>
          <a:ln w="38100" cap="rnd">
            <a:noFill/>
            <a:prstDash val="solid"/>
            <a:round/>
          </a:ln>
        </p:spPr>
        <p:txBody>
          <a:bodyPr wrap="square">
            <a:spAutoFit/>
          </a:bodyPr>
          <a:lstStyle/>
          <a:p>
            <a:pPr algn="just"/>
            <a:r>
              <a:rPr lang="en-US" sz="1100" dirty="0">
                <a:solidFill>
                  <a:prstClr val="black"/>
                </a:solidFill>
                <a:latin typeface="Helvetica"/>
                <a:cs typeface="Helvetica"/>
              </a:rPr>
              <a:t>In this course we focus on Forgiveness, Loving Kindness, Compassion, Appreciative Joy and Equanimity. These practices fit nicely into our modern hectic world as they allow us to bring about changes in our relationships with ourselves and others that we never thought possible.</a:t>
            </a:r>
          </a:p>
        </p:txBody>
      </p:sp>
    </p:spTree>
    <p:extLst>
      <p:ext uri="{BB962C8B-B14F-4D97-AF65-F5344CB8AC3E}">
        <p14:creationId xmlns:p14="http://schemas.microsoft.com/office/powerpoint/2010/main" val="3895396744"/>
      </p:ext>
    </p:extLst>
  </p:cSld>
  <p:clrMapOvr>
    <a:masterClrMapping/>
  </p:clrMapOvr>
</p:sld>
</file>

<file path=ppt/theme/theme1.xml><?xml version="1.0" encoding="utf-8"?>
<a:theme xmlns:a="http://schemas.openxmlformats.org/drawingml/2006/main" name="1_Brahm-Centre 2014-Templat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6946</TotalTime>
  <Words>407</Words>
  <Application>Microsoft Macintosh PowerPoint</Application>
  <PresentationFormat>A4 Paper (210x297 mm)</PresentationFormat>
  <Paragraphs>20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Helvetica</vt:lpstr>
      <vt:lpstr>Rockwell</vt:lpstr>
      <vt:lpstr>Wingdings</vt:lpstr>
      <vt:lpstr>1_Brahm-Centre 2014-Template</vt:lpstr>
      <vt:lpstr>PowerPoint Presentation</vt:lpstr>
    </vt:vector>
  </TitlesOfParts>
  <Company>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Centre Report</dc:title>
  <dc:creator>William Fong</dc:creator>
  <cp:lastModifiedBy>Oliver Ackermann</cp:lastModifiedBy>
  <cp:revision>479</cp:revision>
  <cp:lastPrinted>2016-08-04T09:12:24Z</cp:lastPrinted>
  <dcterms:created xsi:type="dcterms:W3CDTF">2014-08-30T02:57:17Z</dcterms:created>
  <dcterms:modified xsi:type="dcterms:W3CDTF">2023-03-09T10:45:20Z</dcterms:modified>
</cp:coreProperties>
</file>